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20"/>
  </p:notesMasterIdLst>
  <p:handoutMasterIdLst>
    <p:handoutMasterId r:id="rId21"/>
  </p:handoutMasterIdLst>
  <p:sldIdLst>
    <p:sldId id="256" r:id="rId5"/>
    <p:sldId id="262" r:id="rId6"/>
    <p:sldId id="263" r:id="rId7"/>
    <p:sldId id="267" r:id="rId8"/>
    <p:sldId id="268" r:id="rId9"/>
    <p:sldId id="269" r:id="rId10"/>
    <p:sldId id="257" r:id="rId11"/>
    <p:sldId id="271" r:id="rId12"/>
    <p:sldId id="274" r:id="rId13"/>
    <p:sldId id="275" r:id="rId14"/>
    <p:sldId id="276" r:id="rId15"/>
    <p:sldId id="278" r:id="rId16"/>
    <p:sldId id="272" r:id="rId17"/>
    <p:sldId id="273" r:id="rId18"/>
    <p:sldId id="277"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98989"/>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F9349A8-8EBB-4760-8487-FDD4BDA36CAD}" v="52" dt="2023-11-22T04:18:02.28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77129" autoAdjust="0"/>
  </p:normalViewPr>
  <p:slideViewPr>
    <p:cSldViewPr snapToGrid="0">
      <p:cViewPr>
        <p:scale>
          <a:sx n="60" d="100"/>
          <a:sy n="60" d="100"/>
        </p:scale>
        <p:origin x="908" y="28"/>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microsoft.com/office/2016/11/relationships/changesInfo" Target="changesInfos/changesInfo1.xml"/><Relationship Id="rId3" Type="http://schemas.openxmlformats.org/officeDocument/2006/relationships/customXml" Target="../customXml/item3.xml"/><Relationship Id="rId21"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 Id="rId27"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aldis, Nik" userId="40f3a006-10a4-40ae-ad75-558debd2d26f" providerId="ADAL" clId="{1F9349A8-8EBB-4760-8487-FDD4BDA36CAD}"/>
    <pc:docChg chg="undo custSel addSld delSld modSld sldOrd">
      <pc:chgData name="Baldis, Nik" userId="40f3a006-10a4-40ae-ad75-558debd2d26f" providerId="ADAL" clId="{1F9349A8-8EBB-4760-8487-FDD4BDA36CAD}" dt="2023-11-22T04:18:02.282" v="21035" actId="1076"/>
      <pc:docMkLst>
        <pc:docMk/>
      </pc:docMkLst>
      <pc:sldChg chg="modSp mod modNotesTx">
        <pc:chgData name="Baldis, Nik" userId="40f3a006-10a4-40ae-ad75-558debd2d26f" providerId="ADAL" clId="{1F9349A8-8EBB-4760-8487-FDD4BDA36CAD}" dt="2023-11-22T04:11:19.072" v="21011" actId="20577"/>
        <pc:sldMkLst>
          <pc:docMk/>
          <pc:sldMk cId="2586058810" sldId="256"/>
        </pc:sldMkLst>
        <pc:spChg chg="mod">
          <ac:chgData name="Baldis, Nik" userId="40f3a006-10a4-40ae-ad75-558debd2d26f" providerId="ADAL" clId="{1F9349A8-8EBB-4760-8487-FDD4BDA36CAD}" dt="2023-11-21T20:08:16.061" v="101" actId="20577"/>
          <ac:spMkLst>
            <pc:docMk/>
            <pc:sldMk cId="2586058810" sldId="256"/>
            <ac:spMk id="2" creationId="{CFE75451-6A4B-484B-9ED1-353CCE25B0F4}"/>
          </ac:spMkLst>
        </pc:spChg>
        <pc:spChg chg="mod">
          <ac:chgData name="Baldis, Nik" userId="40f3a006-10a4-40ae-ad75-558debd2d26f" providerId="ADAL" clId="{1F9349A8-8EBB-4760-8487-FDD4BDA36CAD}" dt="2023-11-21T19:36:05.553" v="66" actId="20577"/>
          <ac:spMkLst>
            <pc:docMk/>
            <pc:sldMk cId="2586058810" sldId="256"/>
            <ac:spMk id="3" creationId="{0236A1B4-B8D1-4A72-8E20-0703F54BF1FE}"/>
          </ac:spMkLst>
        </pc:spChg>
      </pc:sldChg>
      <pc:sldChg chg="del">
        <pc:chgData name="Baldis, Nik" userId="40f3a006-10a4-40ae-ad75-558debd2d26f" providerId="ADAL" clId="{1F9349A8-8EBB-4760-8487-FDD4BDA36CAD}" dt="2023-11-21T20:08:20.830" v="102" actId="2696"/>
        <pc:sldMkLst>
          <pc:docMk/>
          <pc:sldMk cId="1713219598" sldId="257"/>
        </pc:sldMkLst>
      </pc:sldChg>
      <pc:sldChg chg="addSp delSp modSp new mod ord modNotesTx">
        <pc:chgData name="Baldis, Nik" userId="40f3a006-10a4-40ae-ad75-558debd2d26f" providerId="ADAL" clId="{1F9349A8-8EBB-4760-8487-FDD4BDA36CAD}" dt="2023-11-22T04:07:36.651" v="20948" actId="20577"/>
        <pc:sldMkLst>
          <pc:docMk/>
          <pc:sldMk cId="3534250488" sldId="257"/>
        </pc:sldMkLst>
        <pc:spChg chg="mod">
          <ac:chgData name="Baldis, Nik" userId="40f3a006-10a4-40ae-ad75-558debd2d26f" providerId="ADAL" clId="{1F9349A8-8EBB-4760-8487-FDD4BDA36CAD}" dt="2023-11-21T22:14:10.109" v="2314" actId="20577"/>
          <ac:spMkLst>
            <pc:docMk/>
            <pc:sldMk cId="3534250488" sldId="257"/>
            <ac:spMk id="2" creationId="{8403F4B5-0DD5-A5E5-A394-915C2219D609}"/>
          </ac:spMkLst>
        </pc:spChg>
        <pc:spChg chg="del mod">
          <ac:chgData name="Baldis, Nik" userId="40f3a006-10a4-40ae-ad75-558debd2d26f" providerId="ADAL" clId="{1F9349A8-8EBB-4760-8487-FDD4BDA36CAD}" dt="2023-11-21T20:44:08.899" v="595" actId="478"/>
          <ac:spMkLst>
            <pc:docMk/>
            <pc:sldMk cId="3534250488" sldId="257"/>
            <ac:spMk id="3" creationId="{E28C2585-71C2-EE54-BF00-3C29714F8872}"/>
          </ac:spMkLst>
        </pc:spChg>
        <pc:spChg chg="mod">
          <ac:chgData name="Baldis, Nik" userId="40f3a006-10a4-40ae-ad75-558debd2d26f" providerId="ADAL" clId="{1F9349A8-8EBB-4760-8487-FDD4BDA36CAD}" dt="2023-11-22T03:09:57.858" v="18317" actId="1076"/>
          <ac:spMkLst>
            <pc:docMk/>
            <pc:sldMk cId="3534250488" sldId="257"/>
            <ac:spMk id="5" creationId="{F1D37F9E-B44C-BB07-8832-885A256A12A6}"/>
          </ac:spMkLst>
        </pc:spChg>
        <pc:picChg chg="add mod">
          <ac:chgData name="Baldis, Nik" userId="40f3a006-10a4-40ae-ad75-558debd2d26f" providerId="ADAL" clId="{1F9349A8-8EBB-4760-8487-FDD4BDA36CAD}" dt="2023-11-22T03:09:52.051" v="18316" actId="1076"/>
          <ac:picMkLst>
            <pc:docMk/>
            <pc:sldMk cId="3534250488" sldId="257"/>
            <ac:picMk id="6" creationId="{6927ABD1-9BEA-EDE0-BAFA-866D96A4FCC3}"/>
          </ac:picMkLst>
        </pc:picChg>
      </pc:sldChg>
      <pc:sldChg chg="del">
        <pc:chgData name="Baldis, Nik" userId="40f3a006-10a4-40ae-ad75-558debd2d26f" providerId="ADAL" clId="{1F9349A8-8EBB-4760-8487-FDD4BDA36CAD}" dt="2023-11-21T20:14:41.303" v="103" actId="2696"/>
        <pc:sldMkLst>
          <pc:docMk/>
          <pc:sldMk cId="3571516367" sldId="258"/>
        </pc:sldMkLst>
      </pc:sldChg>
      <pc:sldChg chg="delSp modSp new del mod">
        <pc:chgData name="Baldis, Nik" userId="40f3a006-10a4-40ae-ad75-558debd2d26f" providerId="ADAL" clId="{1F9349A8-8EBB-4760-8487-FDD4BDA36CAD}" dt="2023-11-21T22:10:14.600" v="1967" actId="2696"/>
        <pc:sldMkLst>
          <pc:docMk/>
          <pc:sldMk cId="3721915987" sldId="258"/>
        </pc:sldMkLst>
        <pc:spChg chg="mod">
          <ac:chgData name="Baldis, Nik" userId="40f3a006-10a4-40ae-ad75-558debd2d26f" providerId="ADAL" clId="{1F9349A8-8EBB-4760-8487-FDD4BDA36CAD}" dt="2023-11-21T20:16:15.902" v="123" actId="20577"/>
          <ac:spMkLst>
            <pc:docMk/>
            <pc:sldMk cId="3721915987" sldId="258"/>
            <ac:spMk id="2" creationId="{B612C66A-4D35-0C0D-3FC8-C39DA5293EAA}"/>
          </ac:spMkLst>
        </pc:spChg>
        <pc:spChg chg="del mod">
          <ac:chgData name="Baldis, Nik" userId="40f3a006-10a4-40ae-ad75-558debd2d26f" providerId="ADAL" clId="{1F9349A8-8EBB-4760-8487-FDD4BDA36CAD}" dt="2023-11-21T20:43:50.355" v="592" actId="478"/>
          <ac:spMkLst>
            <pc:docMk/>
            <pc:sldMk cId="3721915987" sldId="258"/>
            <ac:spMk id="3" creationId="{9E4344EA-BA2E-33A2-DFF6-79E009A40C7A}"/>
          </ac:spMkLst>
        </pc:spChg>
      </pc:sldChg>
      <pc:sldChg chg="delSp modSp new del mod">
        <pc:chgData name="Baldis, Nik" userId="40f3a006-10a4-40ae-ad75-558debd2d26f" providerId="ADAL" clId="{1F9349A8-8EBB-4760-8487-FDD4BDA36CAD}" dt="2023-11-21T22:10:55.876" v="1968" actId="2696"/>
        <pc:sldMkLst>
          <pc:docMk/>
          <pc:sldMk cId="205035585" sldId="259"/>
        </pc:sldMkLst>
        <pc:spChg chg="mod">
          <ac:chgData name="Baldis, Nik" userId="40f3a006-10a4-40ae-ad75-558debd2d26f" providerId="ADAL" clId="{1F9349A8-8EBB-4760-8487-FDD4BDA36CAD}" dt="2023-11-21T20:16:13.659" v="122" actId="20577"/>
          <ac:spMkLst>
            <pc:docMk/>
            <pc:sldMk cId="205035585" sldId="259"/>
            <ac:spMk id="2" creationId="{12CA79CF-9070-84D3-D9CE-EAD1F3E529BB}"/>
          </ac:spMkLst>
        </pc:spChg>
        <pc:spChg chg="del mod">
          <ac:chgData name="Baldis, Nik" userId="40f3a006-10a4-40ae-ad75-558debd2d26f" providerId="ADAL" clId="{1F9349A8-8EBB-4760-8487-FDD4BDA36CAD}" dt="2023-11-21T20:43:53.909" v="593" actId="478"/>
          <ac:spMkLst>
            <pc:docMk/>
            <pc:sldMk cId="205035585" sldId="259"/>
            <ac:spMk id="3" creationId="{0192A062-01F0-9873-F284-B4116A1101B8}"/>
          </ac:spMkLst>
        </pc:spChg>
      </pc:sldChg>
      <pc:sldChg chg="del">
        <pc:chgData name="Baldis, Nik" userId="40f3a006-10a4-40ae-ad75-558debd2d26f" providerId="ADAL" clId="{1F9349A8-8EBB-4760-8487-FDD4BDA36CAD}" dt="2023-11-21T20:15:27.922" v="108" actId="47"/>
        <pc:sldMkLst>
          <pc:docMk/>
          <pc:sldMk cId="332104327" sldId="259"/>
        </pc:sldMkLst>
      </pc:sldChg>
      <pc:sldChg chg="del">
        <pc:chgData name="Baldis, Nik" userId="40f3a006-10a4-40ae-ad75-558debd2d26f" providerId="ADAL" clId="{1F9349A8-8EBB-4760-8487-FDD4BDA36CAD}" dt="2023-11-21T20:15:27.642" v="107" actId="47"/>
        <pc:sldMkLst>
          <pc:docMk/>
          <pc:sldMk cId="1663780162" sldId="260"/>
        </pc:sldMkLst>
      </pc:sldChg>
      <pc:sldChg chg="delSp modSp new del mod">
        <pc:chgData name="Baldis, Nik" userId="40f3a006-10a4-40ae-ad75-558debd2d26f" providerId="ADAL" clId="{1F9349A8-8EBB-4760-8487-FDD4BDA36CAD}" dt="2023-11-21T22:11:00.680" v="1969" actId="2696"/>
        <pc:sldMkLst>
          <pc:docMk/>
          <pc:sldMk cId="4083079998" sldId="260"/>
        </pc:sldMkLst>
        <pc:spChg chg="mod">
          <ac:chgData name="Baldis, Nik" userId="40f3a006-10a4-40ae-ad75-558debd2d26f" providerId="ADAL" clId="{1F9349A8-8EBB-4760-8487-FDD4BDA36CAD}" dt="2023-11-21T20:16:30.497" v="127" actId="20577"/>
          <ac:spMkLst>
            <pc:docMk/>
            <pc:sldMk cId="4083079998" sldId="260"/>
            <ac:spMk id="2" creationId="{E78957B0-6523-8F3C-AAEA-8B33B96E38EA}"/>
          </ac:spMkLst>
        </pc:spChg>
        <pc:spChg chg="del mod">
          <ac:chgData name="Baldis, Nik" userId="40f3a006-10a4-40ae-ad75-558debd2d26f" providerId="ADAL" clId="{1F9349A8-8EBB-4760-8487-FDD4BDA36CAD}" dt="2023-11-21T20:44:06.223" v="594" actId="478"/>
          <ac:spMkLst>
            <pc:docMk/>
            <pc:sldMk cId="4083079998" sldId="260"/>
            <ac:spMk id="3" creationId="{9C56DC90-DF36-4385-52CC-DE12CDA3FF54}"/>
          </ac:spMkLst>
        </pc:spChg>
      </pc:sldChg>
      <pc:sldChg chg="delSp modSp add del mod">
        <pc:chgData name="Baldis, Nik" userId="40f3a006-10a4-40ae-ad75-558debd2d26f" providerId="ADAL" clId="{1F9349A8-8EBB-4760-8487-FDD4BDA36CAD}" dt="2023-11-21T22:10:04.119" v="1966" actId="2696"/>
        <pc:sldMkLst>
          <pc:docMk/>
          <pc:sldMk cId="838284512" sldId="261"/>
        </pc:sldMkLst>
        <pc:spChg chg="del mod">
          <ac:chgData name="Baldis, Nik" userId="40f3a006-10a4-40ae-ad75-558debd2d26f" providerId="ADAL" clId="{1F9349A8-8EBB-4760-8487-FDD4BDA36CAD}" dt="2023-11-21T20:43:47.050" v="591" actId="478"/>
          <ac:spMkLst>
            <pc:docMk/>
            <pc:sldMk cId="838284512" sldId="261"/>
            <ac:spMk id="3" creationId="{E28C2585-71C2-EE54-BF00-3C29714F8872}"/>
          </ac:spMkLst>
        </pc:spChg>
        <pc:spChg chg="mod">
          <ac:chgData name="Baldis, Nik" userId="40f3a006-10a4-40ae-ad75-558debd2d26f" providerId="ADAL" clId="{1F9349A8-8EBB-4760-8487-FDD4BDA36CAD}" dt="2023-11-21T22:09:57.173" v="1965" actId="20577"/>
          <ac:spMkLst>
            <pc:docMk/>
            <pc:sldMk cId="838284512" sldId="261"/>
            <ac:spMk id="5" creationId="{F1D37F9E-B44C-BB07-8832-885A256A12A6}"/>
          </ac:spMkLst>
        </pc:spChg>
      </pc:sldChg>
      <pc:sldChg chg="del">
        <pc:chgData name="Baldis, Nik" userId="40f3a006-10a4-40ae-ad75-558debd2d26f" providerId="ADAL" clId="{1F9349A8-8EBB-4760-8487-FDD4BDA36CAD}" dt="2023-11-21T20:15:27.230" v="106" actId="47"/>
        <pc:sldMkLst>
          <pc:docMk/>
          <pc:sldMk cId="1429429409" sldId="261"/>
        </pc:sldMkLst>
      </pc:sldChg>
      <pc:sldChg chg="del">
        <pc:chgData name="Baldis, Nik" userId="40f3a006-10a4-40ae-ad75-558debd2d26f" providerId="ADAL" clId="{1F9349A8-8EBB-4760-8487-FDD4BDA36CAD}" dt="2023-11-21T20:15:30.059" v="114" actId="47"/>
        <pc:sldMkLst>
          <pc:docMk/>
          <pc:sldMk cId="379728094" sldId="262"/>
        </pc:sldMkLst>
      </pc:sldChg>
      <pc:sldChg chg="delSp modSp new mod modClrScheme chgLayout modNotesTx">
        <pc:chgData name="Baldis, Nik" userId="40f3a006-10a4-40ae-ad75-558debd2d26f" providerId="ADAL" clId="{1F9349A8-8EBB-4760-8487-FDD4BDA36CAD}" dt="2023-11-22T04:13:16.053" v="21028" actId="27636"/>
        <pc:sldMkLst>
          <pc:docMk/>
          <pc:sldMk cId="494556800" sldId="262"/>
        </pc:sldMkLst>
        <pc:spChg chg="mod ord">
          <ac:chgData name="Baldis, Nik" userId="40f3a006-10a4-40ae-ad75-558debd2d26f" providerId="ADAL" clId="{1F9349A8-8EBB-4760-8487-FDD4BDA36CAD}" dt="2023-11-22T04:13:12.491" v="21026" actId="2711"/>
          <ac:spMkLst>
            <pc:docMk/>
            <pc:sldMk cId="494556800" sldId="262"/>
            <ac:spMk id="2" creationId="{3AA0880B-E7BE-BA80-8E03-EFEDF676C736}"/>
          </ac:spMkLst>
        </pc:spChg>
        <pc:spChg chg="mod ord">
          <ac:chgData name="Baldis, Nik" userId="40f3a006-10a4-40ae-ad75-558debd2d26f" providerId="ADAL" clId="{1F9349A8-8EBB-4760-8487-FDD4BDA36CAD}" dt="2023-11-22T04:13:16.053" v="21028" actId="27636"/>
          <ac:spMkLst>
            <pc:docMk/>
            <pc:sldMk cId="494556800" sldId="262"/>
            <ac:spMk id="3" creationId="{B9686B04-5D23-3FFC-5552-40F2120345C9}"/>
          </ac:spMkLst>
        </pc:spChg>
        <pc:spChg chg="del mod ord">
          <ac:chgData name="Baldis, Nik" userId="40f3a006-10a4-40ae-ad75-558debd2d26f" providerId="ADAL" clId="{1F9349A8-8EBB-4760-8487-FDD4BDA36CAD}" dt="2023-11-21T20:43:29.999" v="585" actId="478"/>
          <ac:spMkLst>
            <pc:docMk/>
            <pc:sldMk cId="494556800" sldId="262"/>
            <ac:spMk id="4" creationId="{A10AE626-34D8-929A-6372-4A7D885117AE}"/>
          </ac:spMkLst>
        </pc:spChg>
        <pc:spChg chg="mod ord">
          <ac:chgData name="Baldis, Nik" userId="40f3a006-10a4-40ae-ad75-558debd2d26f" providerId="ADAL" clId="{1F9349A8-8EBB-4760-8487-FDD4BDA36CAD}" dt="2023-11-21T20:36:06.202" v="425" actId="700"/>
          <ac:spMkLst>
            <pc:docMk/>
            <pc:sldMk cId="494556800" sldId="262"/>
            <ac:spMk id="5" creationId="{D1962A43-9638-EA41-F251-D7CC6F46C557}"/>
          </ac:spMkLst>
        </pc:spChg>
      </pc:sldChg>
      <pc:sldChg chg="addSp delSp modSp new mod modClrScheme chgLayout modNotesTx">
        <pc:chgData name="Baldis, Nik" userId="40f3a006-10a4-40ae-ad75-558debd2d26f" providerId="ADAL" clId="{1F9349A8-8EBB-4760-8487-FDD4BDA36CAD}" dt="2023-11-22T04:10:39.646" v="21003" actId="20577"/>
        <pc:sldMkLst>
          <pc:docMk/>
          <pc:sldMk cId="1404555789" sldId="263"/>
        </pc:sldMkLst>
        <pc:spChg chg="mod ord">
          <ac:chgData name="Baldis, Nik" userId="40f3a006-10a4-40ae-ad75-558debd2d26f" providerId="ADAL" clId="{1F9349A8-8EBB-4760-8487-FDD4BDA36CAD}" dt="2023-11-21T21:02:43.226" v="639" actId="20577"/>
          <ac:spMkLst>
            <pc:docMk/>
            <pc:sldMk cId="1404555789" sldId="263"/>
            <ac:spMk id="2" creationId="{844F4981-A32F-0D24-AAD8-24A7A1C7BB43}"/>
          </ac:spMkLst>
        </pc:spChg>
        <pc:spChg chg="del mod ord">
          <ac:chgData name="Baldis, Nik" userId="40f3a006-10a4-40ae-ad75-558debd2d26f" providerId="ADAL" clId="{1F9349A8-8EBB-4760-8487-FDD4BDA36CAD}" dt="2023-11-21T20:37:10.165" v="496" actId="478"/>
          <ac:spMkLst>
            <pc:docMk/>
            <pc:sldMk cId="1404555789" sldId="263"/>
            <ac:spMk id="3" creationId="{114FE458-4E1E-E0CA-F9E8-4431835E5FBA}"/>
          </ac:spMkLst>
        </pc:spChg>
        <pc:spChg chg="del mod ord">
          <ac:chgData name="Baldis, Nik" userId="40f3a006-10a4-40ae-ad75-558debd2d26f" providerId="ADAL" clId="{1F9349A8-8EBB-4760-8487-FDD4BDA36CAD}" dt="2023-11-21T20:43:33.378" v="586" actId="478"/>
          <ac:spMkLst>
            <pc:docMk/>
            <pc:sldMk cId="1404555789" sldId="263"/>
            <ac:spMk id="4" creationId="{11C4E712-DD5F-D4B7-0441-A2AF2650FBA2}"/>
          </ac:spMkLst>
        </pc:spChg>
        <pc:spChg chg="mod ord">
          <ac:chgData name="Baldis, Nik" userId="40f3a006-10a4-40ae-ad75-558debd2d26f" providerId="ADAL" clId="{1F9349A8-8EBB-4760-8487-FDD4BDA36CAD}" dt="2023-11-21T20:36:23.479" v="428" actId="700"/>
          <ac:spMkLst>
            <pc:docMk/>
            <pc:sldMk cId="1404555789" sldId="263"/>
            <ac:spMk id="5" creationId="{EC2E4ED6-8DDB-ADBC-B44A-3F4406DD87B5}"/>
          </ac:spMkLst>
        </pc:spChg>
        <pc:spChg chg="add del mod ord">
          <ac:chgData name="Baldis, Nik" userId="40f3a006-10a4-40ae-ad75-558debd2d26f" providerId="ADAL" clId="{1F9349A8-8EBB-4760-8487-FDD4BDA36CAD}" dt="2023-11-21T20:35:39.494" v="424" actId="700"/>
          <ac:spMkLst>
            <pc:docMk/>
            <pc:sldMk cId="1404555789" sldId="263"/>
            <ac:spMk id="6" creationId="{AF2E711D-7F30-528A-0D4C-BCD4B0452C58}"/>
          </ac:spMkLst>
        </pc:spChg>
        <pc:spChg chg="add mod ord">
          <ac:chgData name="Baldis, Nik" userId="40f3a006-10a4-40ae-ad75-558debd2d26f" providerId="ADAL" clId="{1F9349A8-8EBB-4760-8487-FDD4BDA36CAD}" dt="2023-11-21T22:25:02.666" v="3508" actId="20577"/>
          <ac:spMkLst>
            <pc:docMk/>
            <pc:sldMk cId="1404555789" sldId="263"/>
            <ac:spMk id="7" creationId="{93D3F10C-1CEE-06F7-3816-82AB7921696A}"/>
          </ac:spMkLst>
        </pc:spChg>
        <pc:picChg chg="add mod">
          <ac:chgData name="Baldis, Nik" userId="40f3a006-10a4-40ae-ad75-558debd2d26f" providerId="ADAL" clId="{1F9349A8-8EBB-4760-8487-FDD4BDA36CAD}" dt="2023-11-21T20:36:39.627" v="432" actId="962"/>
          <ac:picMkLst>
            <pc:docMk/>
            <pc:sldMk cId="1404555789" sldId="263"/>
            <ac:picMk id="9" creationId="{687DE46D-2C04-8849-2180-A551832EFD66}"/>
          </ac:picMkLst>
        </pc:picChg>
      </pc:sldChg>
      <pc:sldChg chg="del">
        <pc:chgData name="Baldis, Nik" userId="40f3a006-10a4-40ae-ad75-558debd2d26f" providerId="ADAL" clId="{1F9349A8-8EBB-4760-8487-FDD4BDA36CAD}" dt="2023-11-21T20:15:28.299" v="110" actId="47"/>
        <pc:sldMkLst>
          <pc:docMk/>
          <pc:sldMk cId="4055079983" sldId="263"/>
        </pc:sldMkLst>
      </pc:sldChg>
      <pc:sldChg chg="delSp modSp new del mod">
        <pc:chgData name="Baldis, Nik" userId="40f3a006-10a4-40ae-ad75-558debd2d26f" providerId="ADAL" clId="{1F9349A8-8EBB-4760-8487-FDD4BDA36CAD}" dt="2023-11-21T21:13:54.717" v="1053" actId="2696"/>
        <pc:sldMkLst>
          <pc:docMk/>
          <pc:sldMk cId="1591125075" sldId="264"/>
        </pc:sldMkLst>
        <pc:spChg chg="mod">
          <ac:chgData name="Baldis, Nik" userId="40f3a006-10a4-40ae-ad75-558debd2d26f" providerId="ADAL" clId="{1F9349A8-8EBB-4760-8487-FDD4BDA36CAD}" dt="2023-11-21T20:20:17.355" v="153" actId="20577"/>
          <ac:spMkLst>
            <pc:docMk/>
            <pc:sldMk cId="1591125075" sldId="264"/>
            <ac:spMk id="2" creationId="{5CA13B2B-3B02-868A-4C04-78D24C1CEE85}"/>
          </ac:spMkLst>
        </pc:spChg>
        <pc:spChg chg="mod">
          <ac:chgData name="Baldis, Nik" userId="40f3a006-10a4-40ae-ad75-558debd2d26f" providerId="ADAL" clId="{1F9349A8-8EBB-4760-8487-FDD4BDA36CAD}" dt="2023-11-21T20:21:28.616" v="170" actId="12"/>
          <ac:spMkLst>
            <pc:docMk/>
            <pc:sldMk cId="1591125075" sldId="264"/>
            <ac:spMk id="3" creationId="{044B64BF-0813-F8C7-5BF5-F0F3F58CA5F2}"/>
          </ac:spMkLst>
        </pc:spChg>
        <pc:spChg chg="del">
          <ac:chgData name="Baldis, Nik" userId="40f3a006-10a4-40ae-ad75-558debd2d26f" providerId="ADAL" clId="{1F9349A8-8EBB-4760-8487-FDD4BDA36CAD}" dt="2023-11-21T20:43:38.783" v="588" actId="478"/>
          <ac:spMkLst>
            <pc:docMk/>
            <pc:sldMk cId="1591125075" sldId="264"/>
            <ac:spMk id="4" creationId="{C5B22C34-B17A-09A6-6911-9EC07EDE9267}"/>
          </ac:spMkLst>
        </pc:spChg>
      </pc:sldChg>
      <pc:sldChg chg="del">
        <pc:chgData name="Baldis, Nik" userId="40f3a006-10a4-40ae-ad75-558debd2d26f" providerId="ADAL" clId="{1F9349A8-8EBB-4760-8487-FDD4BDA36CAD}" dt="2023-11-21T20:15:28.444" v="111" actId="47"/>
        <pc:sldMkLst>
          <pc:docMk/>
          <pc:sldMk cId="2619301236" sldId="264"/>
        </pc:sldMkLst>
      </pc:sldChg>
      <pc:sldChg chg="del">
        <pc:chgData name="Baldis, Nik" userId="40f3a006-10a4-40ae-ad75-558debd2d26f" providerId="ADAL" clId="{1F9349A8-8EBB-4760-8487-FDD4BDA36CAD}" dt="2023-11-21T20:15:28.691" v="112" actId="47"/>
        <pc:sldMkLst>
          <pc:docMk/>
          <pc:sldMk cId="744379741" sldId="265"/>
        </pc:sldMkLst>
      </pc:sldChg>
      <pc:sldChg chg="delSp modSp new del mod">
        <pc:chgData name="Baldis, Nik" userId="40f3a006-10a4-40ae-ad75-558debd2d26f" providerId="ADAL" clId="{1F9349A8-8EBB-4760-8487-FDD4BDA36CAD}" dt="2023-11-21T21:15:30.113" v="1064" actId="2696"/>
        <pc:sldMkLst>
          <pc:docMk/>
          <pc:sldMk cId="928033910" sldId="265"/>
        </pc:sldMkLst>
        <pc:spChg chg="mod">
          <ac:chgData name="Baldis, Nik" userId="40f3a006-10a4-40ae-ad75-558debd2d26f" providerId="ADAL" clId="{1F9349A8-8EBB-4760-8487-FDD4BDA36CAD}" dt="2023-11-21T20:20:26.088" v="158" actId="27636"/>
          <ac:spMkLst>
            <pc:docMk/>
            <pc:sldMk cId="928033910" sldId="265"/>
            <ac:spMk id="2" creationId="{126049F8-56CD-A0B8-A64D-175C306C7387}"/>
          </ac:spMkLst>
        </pc:spChg>
        <pc:spChg chg="mod">
          <ac:chgData name="Baldis, Nik" userId="40f3a006-10a4-40ae-ad75-558debd2d26f" providerId="ADAL" clId="{1F9349A8-8EBB-4760-8487-FDD4BDA36CAD}" dt="2023-11-21T20:21:39.570" v="172" actId="12"/>
          <ac:spMkLst>
            <pc:docMk/>
            <pc:sldMk cId="928033910" sldId="265"/>
            <ac:spMk id="3" creationId="{9C86E776-2A3D-E5B9-FD34-3F66DAD29E2F}"/>
          </ac:spMkLst>
        </pc:spChg>
        <pc:spChg chg="del">
          <ac:chgData name="Baldis, Nik" userId="40f3a006-10a4-40ae-ad75-558debd2d26f" providerId="ADAL" clId="{1F9349A8-8EBB-4760-8487-FDD4BDA36CAD}" dt="2023-11-21T20:43:41.231" v="589" actId="478"/>
          <ac:spMkLst>
            <pc:docMk/>
            <pc:sldMk cId="928033910" sldId="265"/>
            <ac:spMk id="4" creationId="{5FBFEFD3-1031-F273-2D8D-2993A7C9932F}"/>
          </ac:spMkLst>
        </pc:spChg>
      </pc:sldChg>
      <pc:sldChg chg="delSp modSp new del mod">
        <pc:chgData name="Baldis, Nik" userId="40f3a006-10a4-40ae-ad75-558debd2d26f" providerId="ADAL" clId="{1F9349A8-8EBB-4760-8487-FDD4BDA36CAD}" dt="2023-11-21T21:15:41.246" v="1066" actId="2696"/>
        <pc:sldMkLst>
          <pc:docMk/>
          <pc:sldMk cId="1635996709" sldId="266"/>
        </pc:sldMkLst>
        <pc:spChg chg="mod">
          <ac:chgData name="Baldis, Nik" userId="40f3a006-10a4-40ae-ad75-558debd2d26f" providerId="ADAL" clId="{1F9349A8-8EBB-4760-8487-FDD4BDA36CAD}" dt="2023-11-21T20:20:48.949" v="162" actId="20577"/>
          <ac:spMkLst>
            <pc:docMk/>
            <pc:sldMk cId="1635996709" sldId="266"/>
            <ac:spMk id="2" creationId="{CD3D0C46-6198-8B9D-C36C-C0ACBE829F61}"/>
          </ac:spMkLst>
        </pc:spChg>
        <pc:spChg chg="mod">
          <ac:chgData name="Baldis, Nik" userId="40f3a006-10a4-40ae-ad75-558debd2d26f" providerId="ADAL" clId="{1F9349A8-8EBB-4760-8487-FDD4BDA36CAD}" dt="2023-11-21T20:21:48.995" v="174"/>
          <ac:spMkLst>
            <pc:docMk/>
            <pc:sldMk cId="1635996709" sldId="266"/>
            <ac:spMk id="3" creationId="{FA2CA06D-9359-73B6-2BFC-EDCF20A65E37}"/>
          </ac:spMkLst>
        </pc:spChg>
        <pc:spChg chg="del">
          <ac:chgData name="Baldis, Nik" userId="40f3a006-10a4-40ae-ad75-558debd2d26f" providerId="ADAL" clId="{1F9349A8-8EBB-4760-8487-FDD4BDA36CAD}" dt="2023-11-21T20:43:44.264" v="590" actId="478"/>
          <ac:spMkLst>
            <pc:docMk/>
            <pc:sldMk cId="1635996709" sldId="266"/>
            <ac:spMk id="4" creationId="{787D4983-A069-62C2-6955-0FBAB3787CFC}"/>
          </ac:spMkLst>
        </pc:spChg>
      </pc:sldChg>
      <pc:sldChg chg="del">
        <pc:chgData name="Baldis, Nik" userId="40f3a006-10a4-40ae-ad75-558debd2d26f" providerId="ADAL" clId="{1F9349A8-8EBB-4760-8487-FDD4BDA36CAD}" dt="2023-11-21T20:15:26.570" v="105" actId="47"/>
        <pc:sldMkLst>
          <pc:docMk/>
          <pc:sldMk cId="1742861620" sldId="266"/>
        </pc:sldMkLst>
      </pc:sldChg>
      <pc:sldChg chg="addSp delSp modSp add mod modNotesTx">
        <pc:chgData name="Baldis, Nik" userId="40f3a006-10a4-40ae-ad75-558debd2d26f" providerId="ADAL" clId="{1F9349A8-8EBB-4760-8487-FDD4BDA36CAD}" dt="2023-11-22T04:09:40.536" v="20993" actId="20577"/>
        <pc:sldMkLst>
          <pc:docMk/>
          <pc:sldMk cId="191005983" sldId="267"/>
        </pc:sldMkLst>
        <pc:spChg chg="mod">
          <ac:chgData name="Baldis, Nik" userId="40f3a006-10a4-40ae-ad75-558debd2d26f" providerId="ADAL" clId="{1F9349A8-8EBB-4760-8487-FDD4BDA36CAD}" dt="2023-11-21T21:02:39.687" v="636" actId="20577"/>
          <ac:spMkLst>
            <pc:docMk/>
            <pc:sldMk cId="191005983" sldId="267"/>
            <ac:spMk id="2" creationId="{844F4981-A32F-0D24-AAD8-24A7A1C7BB43}"/>
          </ac:spMkLst>
        </pc:spChg>
        <pc:spChg chg="del">
          <ac:chgData name="Baldis, Nik" userId="40f3a006-10a4-40ae-ad75-558debd2d26f" providerId="ADAL" clId="{1F9349A8-8EBB-4760-8487-FDD4BDA36CAD}" dt="2023-11-21T20:43:36.045" v="587" actId="478"/>
          <ac:spMkLst>
            <pc:docMk/>
            <pc:sldMk cId="191005983" sldId="267"/>
            <ac:spMk id="4" creationId="{11C4E712-DD5F-D4B7-0441-A2AF2650FBA2}"/>
          </ac:spMkLst>
        </pc:spChg>
        <pc:spChg chg="mod">
          <ac:chgData name="Baldis, Nik" userId="40f3a006-10a4-40ae-ad75-558debd2d26f" providerId="ADAL" clId="{1F9349A8-8EBB-4760-8487-FDD4BDA36CAD}" dt="2023-11-21T22:35:10.515" v="3891" actId="20577"/>
          <ac:spMkLst>
            <pc:docMk/>
            <pc:sldMk cId="191005983" sldId="267"/>
            <ac:spMk id="7" creationId="{93D3F10C-1CEE-06F7-3816-82AB7921696A}"/>
          </ac:spMkLst>
        </pc:spChg>
        <pc:picChg chg="add mod">
          <ac:chgData name="Baldis, Nik" userId="40f3a006-10a4-40ae-ad75-558debd2d26f" providerId="ADAL" clId="{1F9349A8-8EBB-4760-8487-FDD4BDA36CAD}" dt="2023-11-21T21:01:11.384" v="600" actId="962"/>
          <ac:picMkLst>
            <pc:docMk/>
            <pc:sldMk cId="191005983" sldId="267"/>
            <ac:picMk id="6" creationId="{B297F539-4686-A06B-7776-666414C573DF}"/>
          </ac:picMkLst>
        </pc:picChg>
        <pc:picChg chg="del">
          <ac:chgData name="Baldis, Nik" userId="40f3a006-10a4-40ae-ad75-558debd2d26f" providerId="ADAL" clId="{1F9349A8-8EBB-4760-8487-FDD4BDA36CAD}" dt="2023-11-21T21:00:57.155" v="596" actId="478"/>
          <ac:picMkLst>
            <pc:docMk/>
            <pc:sldMk cId="191005983" sldId="267"/>
            <ac:picMk id="9" creationId="{687DE46D-2C04-8849-2180-A551832EFD66}"/>
          </ac:picMkLst>
        </pc:picChg>
      </pc:sldChg>
      <pc:sldChg chg="addSp delSp modSp add mod modNotesTx">
        <pc:chgData name="Baldis, Nik" userId="40f3a006-10a4-40ae-ad75-558debd2d26f" providerId="ADAL" clId="{1F9349A8-8EBB-4760-8487-FDD4BDA36CAD}" dt="2023-11-22T04:09:10.421" v="20990" actId="20577"/>
        <pc:sldMkLst>
          <pc:docMk/>
          <pc:sldMk cId="2649487178" sldId="268"/>
        </pc:sldMkLst>
        <pc:spChg chg="mod">
          <ac:chgData name="Baldis, Nik" userId="40f3a006-10a4-40ae-ad75-558debd2d26f" providerId="ADAL" clId="{1F9349A8-8EBB-4760-8487-FDD4BDA36CAD}" dt="2023-11-21T21:04:48.114" v="824" actId="20577"/>
          <ac:spMkLst>
            <pc:docMk/>
            <pc:sldMk cId="2649487178" sldId="268"/>
            <ac:spMk id="2" creationId="{844F4981-A32F-0D24-AAD8-24A7A1C7BB43}"/>
          </ac:spMkLst>
        </pc:spChg>
        <pc:spChg chg="mod">
          <ac:chgData name="Baldis, Nik" userId="40f3a006-10a4-40ae-ad75-558debd2d26f" providerId="ADAL" clId="{1F9349A8-8EBB-4760-8487-FDD4BDA36CAD}" dt="2023-11-22T03:09:33.480" v="18313" actId="20577"/>
          <ac:spMkLst>
            <pc:docMk/>
            <pc:sldMk cId="2649487178" sldId="268"/>
            <ac:spMk id="7" creationId="{93D3F10C-1CEE-06F7-3816-82AB7921696A}"/>
          </ac:spMkLst>
        </pc:spChg>
        <pc:picChg chg="add mod">
          <ac:chgData name="Baldis, Nik" userId="40f3a006-10a4-40ae-ad75-558debd2d26f" providerId="ADAL" clId="{1F9349A8-8EBB-4760-8487-FDD4BDA36CAD}" dt="2023-11-21T23:42:09.667" v="4649" actId="1076"/>
          <ac:picMkLst>
            <pc:docMk/>
            <pc:sldMk cId="2649487178" sldId="268"/>
            <ac:picMk id="4" creationId="{C030A947-4858-EB7B-DF82-828B02828C24}"/>
          </ac:picMkLst>
        </pc:picChg>
        <pc:picChg chg="del">
          <ac:chgData name="Baldis, Nik" userId="40f3a006-10a4-40ae-ad75-558debd2d26f" providerId="ADAL" clId="{1F9349A8-8EBB-4760-8487-FDD4BDA36CAD}" dt="2023-11-21T21:02:58.219" v="642" actId="478"/>
          <ac:picMkLst>
            <pc:docMk/>
            <pc:sldMk cId="2649487178" sldId="268"/>
            <ac:picMk id="6" creationId="{B297F539-4686-A06B-7776-666414C573DF}"/>
          </ac:picMkLst>
        </pc:picChg>
      </pc:sldChg>
      <pc:sldChg chg="del">
        <pc:chgData name="Baldis, Nik" userId="40f3a006-10a4-40ae-ad75-558debd2d26f" providerId="ADAL" clId="{1F9349A8-8EBB-4760-8487-FDD4BDA36CAD}" dt="2023-11-21T20:15:29.147" v="113" actId="47"/>
        <pc:sldMkLst>
          <pc:docMk/>
          <pc:sldMk cId="2499682613" sldId="269"/>
        </pc:sldMkLst>
      </pc:sldChg>
      <pc:sldChg chg="addSp delSp modSp add mod modNotesTx">
        <pc:chgData name="Baldis, Nik" userId="40f3a006-10a4-40ae-ad75-558debd2d26f" providerId="ADAL" clId="{1F9349A8-8EBB-4760-8487-FDD4BDA36CAD}" dt="2023-11-22T04:08:56.107" v="20982" actId="20577"/>
        <pc:sldMkLst>
          <pc:docMk/>
          <pc:sldMk cId="4191837065" sldId="269"/>
        </pc:sldMkLst>
        <pc:spChg chg="mod">
          <ac:chgData name="Baldis, Nik" userId="40f3a006-10a4-40ae-ad75-558debd2d26f" providerId="ADAL" clId="{1F9349A8-8EBB-4760-8487-FDD4BDA36CAD}" dt="2023-11-21T21:04:43.431" v="822" actId="20577"/>
          <ac:spMkLst>
            <pc:docMk/>
            <pc:sldMk cId="4191837065" sldId="269"/>
            <ac:spMk id="2" creationId="{844F4981-A32F-0D24-AAD8-24A7A1C7BB43}"/>
          </ac:spMkLst>
        </pc:spChg>
        <pc:spChg chg="mod">
          <ac:chgData name="Baldis, Nik" userId="40f3a006-10a4-40ae-ad75-558debd2d26f" providerId="ADAL" clId="{1F9349A8-8EBB-4760-8487-FDD4BDA36CAD}" dt="2023-11-22T03:09:25.046" v="18310" actId="1076"/>
          <ac:spMkLst>
            <pc:docMk/>
            <pc:sldMk cId="4191837065" sldId="269"/>
            <ac:spMk id="7" creationId="{93D3F10C-1CEE-06F7-3816-82AB7921696A}"/>
          </ac:spMkLst>
        </pc:spChg>
        <pc:picChg chg="add mod">
          <ac:chgData name="Baldis, Nik" userId="40f3a006-10a4-40ae-ad75-558debd2d26f" providerId="ADAL" clId="{1F9349A8-8EBB-4760-8487-FDD4BDA36CAD}" dt="2023-11-21T21:03:39.394" v="653" actId="1076"/>
          <ac:picMkLst>
            <pc:docMk/>
            <pc:sldMk cId="4191837065" sldId="269"/>
            <ac:picMk id="4" creationId="{A19F4297-58DB-E64B-D48C-3F20DF74D7C1}"/>
          </ac:picMkLst>
        </pc:picChg>
        <pc:picChg chg="del">
          <ac:chgData name="Baldis, Nik" userId="40f3a006-10a4-40ae-ad75-558debd2d26f" providerId="ADAL" clId="{1F9349A8-8EBB-4760-8487-FDD4BDA36CAD}" dt="2023-11-21T21:03:20.665" v="647" actId="478"/>
          <ac:picMkLst>
            <pc:docMk/>
            <pc:sldMk cId="4191837065" sldId="269"/>
            <ac:picMk id="6" creationId="{B297F539-4686-A06B-7776-666414C573DF}"/>
          </ac:picMkLst>
        </pc:picChg>
      </pc:sldChg>
      <pc:sldChg chg="modSp new del mod">
        <pc:chgData name="Baldis, Nik" userId="40f3a006-10a4-40ae-ad75-558debd2d26f" providerId="ADAL" clId="{1F9349A8-8EBB-4760-8487-FDD4BDA36CAD}" dt="2023-11-21T21:14:53.170" v="1058" actId="2696"/>
        <pc:sldMkLst>
          <pc:docMk/>
          <pc:sldMk cId="1747778631" sldId="270"/>
        </pc:sldMkLst>
        <pc:spChg chg="mod">
          <ac:chgData name="Baldis, Nik" userId="40f3a006-10a4-40ae-ad75-558debd2d26f" providerId="ADAL" clId="{1F9349A8-8EBB-4760-8487-FDD4BDA36CAD}" dt="2023-11-21T21:13:49.406" v="1052" actId="20577"/>
          <ac:spMkLst>
            <pc:docMk/>
            <pc:sldMk cId="1747778631" sldId="270"/>
            <ac:spMk id="5" creationId="{B7E10783-1AFC-0BB9-E70B-1F2DEC651135}"/>
          </ac:spMkLst>
        </pc:spChg>
      </pc:sldChg>
      <pc:sldChg chg="del">
        <pc:chgData name="Baldis, Nik" userId="40f3a006-10a4-40ae-ad75-558debd2d26f" providerId="ADAL" clId="{1F9349A8-8EBB-4760-8487-FDD4BDA36CAD}" dt="2023-11-21T20:15:28.126" v="109" actId="47"/>
        <pc:sldMkLst>
          <pc:docMk/>
          <pc:sldMk cId="2896385493" sldId="270"/>
        </pc:sldMkLst>
      </pc:sldChg>
      <pc:sldChg chg="add del">
        <pc:chgData name="Baldis, Nik" userId="40f3a006-10a4-40ae-ad75-558debd2d26f" providerId="ADAL" clId="{1F9349A8-8EBB-4760-8487-FDD4BDA36CAD}" dt="2023-11-21T21:14:21.969" v="1055" actId="2890"/>
        <pc:sldMkLst>
          <pc:docMk/>
          <pc:sldMk cId="930813762" sldId="271"/>
        </pc:sldMkLst>
      </pc:sldChg>
      <pc:sldChg chg="del">
        <pc:chgData name="Baldis, Nik" userId="40f3a006-10a4-40ae-ad75-558debd2d26f" providerId="ADAL" clId="{1F9349A8-8EBB-4760-8487-FDD4BDA36CAD}" dt="2023-11-21T20:15:25.202" v="104" actId="2696"/>
        <pc:sldMkLst>
          <pc:docMk/>
          <pc:sldMk cId="1969787568" sldId="271"/>
        </pc:sldMkLst>
      </pc:sldChg>
      <pc:sldChg chg="addSp delSp modSp add mod modNotesTx">
        <pc:chgData name="Baldis, Nik" userId="40f3a006-10a4-40ae-ad75-558debd2d26f" providerId="ADAL" clId="{1F9349A8-8EBB-4760-8487-FDD4BDA36CAD}" dt="2023-11-22T04:05:56.322" v="20858" actId="20577"/>
        <pc:sldMkLst>
          <pc:docMk/>
          <pc:sldMk cId="3139696678" sldId="271"/>
        </pc:sldMkLst>
        <pc:spChg chg="mod">
          <ac:chgData name="Baldis, Nik" userId="40f3a006-10a4-40ae-ad75-558debd2d26f" providerId="ADAL" clId="{1F9349A8-8EBB-4760-8487-FDD4BDA36CAD}" dt="2023-11-21T21:16:52.932" v="1109" actId="20577"/>
          <ac:spMkLst>
            <pc:docMk/>
            <pc:sldMk cId="3139696678" sldId="271"/>
            <ac:spMk id="2" creationId="{844F4981-A32F-0D24-AAD8-24A7A1C7BB43}"/>
          </ac:spMkLst>
        </pc:spChg>
        <pc:spChg chg="mod">
          <ac:chgData name="Baldis, Nik" userId="40f3a006-10a4-40ae-ad75-558debd2d26f" providerId="ADAL" clId="{1F9349A8-8EBB-4760-8487-FDD4BDA36CAD}" dt="2023-11-22T01:01:36.867" v="9198" actId="20577"/>
          <ac:spMkLst>
            <pc:docMk/>
            <pc:sldMk cId="3139696678" sldId="271"/>
            <ac:spMk id="7" creationId="{93D3F10C-1CEE-06F7-3816-82AB7921696A}"/>
          </ac:spMkLst>
        </pc:spChg>
        <pc:picChg chg="del">
          <ac:chgData name="Baldis, Nik" userId="40f3a006-10a4-40ae-ad75-558debd2d26f" providerId="ADAL" clId="{1F9349A8-8EBB-4760-8487-FDD4BDA36CAD}" dt="2023-11-21T21:18:16.092" v="1163" actId="478"/>
          <ac:picMkLst>
            <pc:docMk/>
            <pc:sldMk cId="3139696678" sldId="271"/>
            <ac:picMk id="4" creationId="{A19F4297-58DB-E64B-D48C-3F20DF74D7C1}"/>
          </ac:picMkLst>
        </pc:picChg>
        <pc:picChg chg="add mod">
          <ac:chgData name="Baldis, Nik" userId="40f3a006-10a4-40ae-ad75-558debd2d26f" providerId="ADAL" clId="{1F9349A8-8EBB-4760-8487-FDD4BDA36CAD}" dt="2023-11-22T01:03:46.769" v="9299" actId="1076"/>
          <ac:picMkLst>
            <pc:docMk/>
            <pc:sldMk cId="3139696678" sldId="271"/>
            <ac:picMk id="6" creationId="{D6E00992-C672-9ECA-D366-6811A9E683D0}"/>
          </ac:picMkLst>
        </pc:picChg>
        <pc:picChg chg="add del mod">
          <ac:chgData name="Baldis, Nik" userId="40f3a006-10a4-40ae-ad75-558debd2d26f" providerId="ADAL" clId="{1F9349A8-8EBB-4760-8487-FDD4BDA36CAD}" dt="2023-11-22T00:29:22.316" v="7540" actId="478"/>
          <ac:picMkLst>
            <pc:docMk/>
            <pc:sldMk cId="3139696678" sldId="271"/>
            <ac:picMk id="9" creationId="{7147830B-4D2B-E259-86CE-3B538204DD79}"/>
          </ac:picMkLst>
        </pc:picChg>
        <pc:picChg chg="add del mod">
          <ac:chgData name="Baldis, Nik" userId="40f3a006-10a4-40ae-ad75-558debd2d26f" providerId="ADAL" clId="{1F9349A8-8EBB-4760-8487-FDD4BDA36CAD}" dt="2023-11-22T00:29:23.373" v="7541" actId="478"/>
          <ac:picMkLst>
            <pc:docMk/>
            <pc:sldMk cId="3139696678" sldId="271"/>
            <ac:picMk id="11" creationId="{415A910E-64B3-507E-D6BB-1C408A6589AA}"/>
          </ac:picMkLst>
        </pc:picChg>
        <pc:picChg chg="add mod">
          <ac:chgData name="Baldis, Nik" userId="40f3a006-10a4-40ae-ad75-558debd2d26f" providerId="ADAL" clId="{1F9349A8-8EBB-4760-8487-FDD4BDA36CAD}" dt="2023-11-22T01:03:48.646" v="9300" actId="1076"/>
          <ac:picMkLst>
            <pc:docMk/>
            <pc:sldMk cId="3139696678" sldId="271"/>
            <ac:picMk id="13" creationId="{4091D354-ADEE-D33B-C714-B99A38B38F67}"/>
          </ac:picMkLst>
        </pc:picChg>
        <pc:picChg chg="add mod">
          <ac:chgData name="Baldis, Nik" userId="40f3a006-10a4-40ae-ad75-558debd2d26f" providerId="ADAL" clId="{1F9349A8-8EBB-4760-8487-FDD4BDA36CAD}" dt="2023-11-22T01:04:01.925" v="9303" actId="1076"/>
          <ac:picMkLst>
            <pc:docMk/>
            <pc:sldMk cId="3139696678" sldId="271"/>
            <ac:picMk id="15" creationId="{D785F15B-0E8F-A1E5-B361-EE3EC22EE0B4}"/>
          </ac:picMkLst>
        </pc:picChg>
      </pc:sldChg>
      <pc:sldChg chg="addSp delSp modSp add del mod modNotesTx">
        <pc:chgData name="Baldis, Nik" userId="40f3a006-10a4-40ae-ad75-558debd2d26f" providerId="ADAL" clId="{1F9349A8-8EBB-4760-8487-FDD4BDA36CAD}" dt="2023-11-22T03:55:14.899" v="20611" actId="20577"/>
        <pc:sldMkLst>
          <pc:docMk/>
          <pc:sldMk cId="4266258208" sldId="272"/>
        </pc:sldMkLst>
        <pc:spChg chg="mod">
          <ac:chgData name="Baldis, Nik" userId="40f3a006-10a4-40ae-ad75-558debd2d26f" providerId="ADAL" clId="{1F9349A8-8EBB-4760-8487-FDD4BDA36CAD}" dt="2023-11-22T03:20:44.037" v="19190" actId="20577"/>
          <ac:spMkLst>
            <pc:docMk/>
            <pc:sldMk cId="4266258208" sldId="272"/>
            <ac:spMk id="2" creationId="{844F4981-A32F-0D24-AAD8-24A7A1C7BB43}"/>
          </ac:spMkLst>
        </pc:spChg>
        <pc:spChg chg="mod">
          <ac:chgData name="Baldis, Nik" userId="40f3a006-10a4-40ae-ad75-558debd2d26f" providerId="ADAL" clId="{1F9349A8-8EBB-4760-8487-FDD4BDA36CAD}" dt="2023-11-22T03:37:04.501" v="19396" actId="1076"/>
          <ac:spMkLst>
            <pc:docMk/>
            <pc:sldMk cId="4266258208" sldId="272"/>
            <ac:spMk id="7" creationId="{93D3F10C-1CEE-06F7-3816-82AB7921696A}"/>
          </ac:spMkLst>
        </pc:spChg>
        <pc:picChg chg="del">
          <ac:chgData name="Baldis, Nik" userId="40f3a006-10a4-40ae-ad75-558debd2d26f" providerId="ADAL" clId="{1F9349A8-8EBB-4760-8487-FDD4BDA36CAD}" dt="2023-11-22T00:24:45.715" v="7403" actId="478"/>
          <ac:picMkLst>
            <pc:docMk/>
            <pc:sldMk cId="4266258208" sldId="272"/>
            <ac:picMk id="4" creationId="{A19F4297-58DB-E64B-D48C-3F20DF74D7C1}"/>
          </ac:picMkLst>
        </pc:picChg>
        <pc:picChg chg="add del mod">
          <ac:chgData name="Baldis, Nik" userId="40f3a006-10a4-40ae-ad75-558debd2d26f" providerId="ADAL" clId="{1F9349A8-8EBB-4760-8487-FDD4BDA36CAD}" dt="2023-11-22T03:36:36.121" v="19385" actId="478"/>
          <ac:picMkLst>
            <pc:docMk/>
            <pc:sldMk cId="4266258208" sldId="272"/>
            <ac:picMk id="1026" creationId="{70D39093-7C20-A35C-C752-B87A848B21F0}"/>
          </ac:picMkLst>
        </pc:picChg>
        <pc:picChg chg="add mod">
          <ac:chgData name="Baldis, Nik" userId="40f3a006-10a4-40ae-ad75-558debd2d26f" providerId="ADAL" clId="{1F9349A8-8EBB-4760-8487-FDD4BDA36CAD}" dt="2023-11-22T03:36:44.905" v="19389" actId="1076"/>
          <ac:picMkLst>
            <pc:docMk/>
            <pc:sldMk cId="4266258208" sldId="272"/>
            <ac:picMk id="1028" creationId="{3066A643-33F0-3289-3E8B-E9567A19DA82}"/>
          </ac:picMkLst>
        </pc:picChg>
      </pc:sldChg>
      <pc:sldChg chg="addSp delSp modSp add mod modNotesTx">
        <pc:chgData name="Baldis, Nik" userId="40f3a006-10a4-40ae-ad75-558debd2d26f" providerId="ADAL" clId="{1F9349A8-8EBB-4760-8487-FDD4BDA36CAD}" dt="2023-11-22T04:18:02.282" v="21035" actId="1076"/>
        <pc:sldMkLst>
          <pc:docMk/>
          <pc:sldMk cId="1966605914" sldId="273"/>
        </pc:sldMkLst>
        <pc:spChg chg="mod">
          <ac:chgData name="Baldis, Nik" userId="40f3a006-10a4-40ae-ad75-558debd2d26f" providerId="ADAL" clId="{1F9349A8-8EBB-4760-8487-FDD4BDA36CAD}" dt="2023-11-22T04:17:53.731" v="21033" actId="1076"/>
          <ac:spMkLst>
            <pc:docMk/>
            <pc:sldMk cId="1966605914" sldId="273"/>
            <ac:spMk id="7" creationId="{93D3F10C-1CEE-06F7-3816-82AB7921696A}"/>
          </ac:spMkLst>
        </pc:spChg>
        <pc:picChg chg="del">
          <ac:chgData name="Baldis, Nik" userId="40f3a006-10a4-40ae-ad75-558debd2d26f" providerId="ADAL" clId="{1F9349A8-8EBB-4760-8487-FDD4BDA36CAD}" dt="2023-11-22T00:24:51.247" v="7404" actId="478"/>
          <ac:picMkLst>
            <pc:docMk/>
            <pc:sldMk cId="1966605914" sldId="273"/>
            <ac:picMk id="4" creationId="{A19F4297-58DB-E64B-D48C-3F20DF74D7C1}"/>
          </ac:picMkLst>
        </pc:picChg>
        <pc:picChg chg="add mod">
          <ac:chgData name="Baldis, Nik" userId="40f3a006-10a4-40ae-ad75-558debd2d26f" providerId="ADAL" clId="{1F9349A8-8EBB-4760-8487-FDD4BDA36CAD}" dt="2023-11-22T04:18:02.282" v="21035" actId="1076"/>
          <ac:picMkLst>
            <pc:docMk/>
            <pc:sldMk cId="1966605914" sldId="273"/>
            <ac:picMk id="2050" creationId="{F83D5BB6-83D4-4892-F396-B4688AB84BA3}"/>
          </ac:picMkLst>
        </pc:picChg>
      </pc:sldChg>
      <pc:sldChg chg="addSp delSp modSp add mod modNotesTx">
        <pc:chgData name="Baldis, Nik" userId="40f3a006-10a4-40ae-ad75-558debd2d26f" providerId="ADAL" clId="{1F9349A8-8EBB-4760-8487-FDD4BDA36CAD}" dt="2023-11-22T04:05:03.316" v="20848" actId="20577"/>
        <pc:sldMkLst>
          <pc:docMk/>
          <pc:sldMk cId="3163028991" sldId="274"/>
        </pc:sldMkLst>
        <pc:spChg chg="mod">
          <ac:chgData name="Baldis, Nik" userId="40f3a006-10a4-40ae-ad75-558debd2d26f" providerId="ADAL" clId="{1F9349A8-8EBB-4760-8487-FDD4BDA36CAD}" dt="2023-11-21T21:17:15.523" v="1123" actId="20577"/>
          <ac:spMkLst>
            <pc:docMk/>
            <pc:sldMk cId="3163028991" sldId="274"/>
            <ac:spMk id="2" creationId="{844F4981-A32F-0D24-AAD8-24A7A1C7BB43}"/>
          </ac:spMkLst>
        </pc:spChg>
        <pc:spChg chg="mod">
          <ac:chgData name="Baldis, Nik" userId="40f3a006-10a4-40ae-ad75-558debd2d26f" providerId="ADAL" clId="{1F9349A8-8EBB-4760-8487-FDD4BDA36CAD}" dt="2023-11-22T03:13:50.401" v="18845" actId="14100"/>
          <ac:spMkLst>
            <pc:docMk/>
            <pc:sldMk cId="3163028991" sldId="274"/>
            <ac:spMk id="7" creationId="{93D3F10C-1CEE-06F7-3816-82AB7921696A}"/>
          </ac:spMkLst>
        </pc:spChg>
        <pc:picChg chg="del">
          <ac:chgData name="Baldis, Nik" userId="40f3a006-10a4-40ae-ad75-558debd2d26f" providerId="ADAL" clId="{1F9349A8-8EBB-4760-8487-FDD4BDA36CAD}" dt="2023-11-21T21:18:18.549" v="1164" actId="478"/>
          <ac:picMkLst>
            <pc:docMk/>
            <pc:sldMk cId="3163028991" sldId="274"/>
            <ac:picMk id="4" creationId="{A19F4297-58DB-E64B-D48C-3F20DF74D7C1}"/>
          </ac:picMkLst>
        </pc:picChg>
        <pc:picChg chg="add mod ord modCrop">
          <ac:chgData name="Baldis, Nik" userId="40f3a006-10a4-40ae-ad75-558debd2d26f" providerId="ADAL" clId="{1F9349A8-8EBB-4760-8487-FDD4BDA36CAD}" dt="2023-11-22T01:29:55.572" v="11982" actId="1076"/>
          <ac:picMkLst>
            <pc:docMk/>
            <pc:sldMk cId="3163028991" sldId="274"/>
            <ac:picMk id="6" creationId="{273D5A2F-FAE6-5817-6550-86784C655995}"/>
          </ac:picMkLst>
        </pc:picChg>
        <pc:picChg chg="add mod">
          <ac:chgData name="Baldis, Nik" userId="40f3a006-10a4-40ae-ad75-558debd2d26f" providerId="ADAL" clId="{1F9349A8-8EBB-4760-8487-FDD4BDA36CAD}" dt="2023-11-22T01:29:52.979" v="11981" actId="1076"/>
          <ac:picMkLst>
            <pc:docMk/>
            <pc:sldMk cId="3163028991" sldId="274"/>
            <ac:picMk id="9" creationId="{973C2EC9-1092-773A-CC00-E2DEAE19629B}"/>
          </ac:picMkLst>
        </pc:picChg>
      </pc:sldChg>
      <pc:sldChg chg="addSp delSp modSp add mod modNotesTx">
        <pc:chgData name="Baldis, Nik" userId="40f3a006-10a4-40ae-ad75-558debd2d26f" providerId="ADAL" clId="{1F9349A8-8EBB-4760-8487-FDD4BDA36CAD}" dt="2023-11-22T04:03:31.457" v="20771" actId="20577"/>
        <pc:sldMkLst>
          <pc:docMk/>
          <pc:sldMk cId="1312466110" sldId="275"/>
        </pc:sldMkLst>
        <pc:spChg chg="mod">
          <ac:chgData name="Baldis, Nik" userId="40f3a006-10a4-40ae-ad75-558debd2d26f" providerId="ADAL" clId="{1F9349A8-8EBB-4760-8487-FDD4BDA36CAD}" dt="2023-11-21T21:17:48.690" v="1146" actId="20577"/>
          <ac:spMkLst>
            <pc:docMk/>
            <pc:sldMk cId="1312466110" sldId="275"/>
            <ac:spMk id="2" creationId="{844F4981-A32F-0D24-AAD8-24A7A1C7BB43}"/>
          </ac:spMkLst>
        </pc:spChg>
        <pc:spChg chg="mod">
          <ac:chgData name="Baldis, Nik" userId="40f3a006-10a4-40ae-ad75-558debd2d26f" providerId="ADAL" clId="{1F9349A8-8EBB-4760-8487-FDD4BDA36CAD}" dt="2023-11-22T02:05:14.139" v="14156" actId="20577"/>
          <ac:spMkLst>
            <pc:docMk/>
            <pc:sldMk cId="1312466110" sldId="275"/>
            <ac:spMk id="7" creationId="{93D3F10C-1CEE-06F7-3816-82AB7921696A}"/>
          </ac:spMkLst>
        </pc:spChg>
        <pc:picChg chg="del">
          <ac:chgData name="Baldis, Nik" userId="40f3a006-10a4-40ae-ad75-558debd2d26f" providerId="ADAL" clId="{1F9349A8-8EBB-4760-8487-FDD4BDA36CAD}" dt="2023-11-21T21:18:20.725" v="1165" actId="478"/>
          <ac:picMkLst>
            <pc:docMk/>
            <pc:sldMk cId="1312466110" sldId="275"/>
            <ac:picMk id="4" creationId="{A19F4297-58DB-E64B-D48C-3F20DF74D7C1}"/>
          </ac:picMkLst>
        </pc:picChg>
        <pc:picChg chg="add del mod modCrop">
          <ac:chgData name="Baldis, Nik" userId="40f3a006-10a4-40ae-ad75-558debd2d26f" providerId="ADAL" clId="{1F9349A8-8EBB-4760-8487-FDD4BDA36CAD}" dt="2023-11-22T01:32:58.718" v="12017" actId="1076"/>
          <ac:picMkLst>
            <pc:docMk/>
            <pc:sldMk cId="1312466110" sldId="275"/>
            <ac:picMk id="6" creationId="{1ADB9FC6-DBFC-878A-C59E-9054FAC04277}"/>
          </ac:picMkLst>
        </pc:picChg>
        <pc:picChg chg="add mod">
          <ac:chgData name="Baldis, Nik" userId="40f3a006-10a4-40ae-ad75-558debd2d26f" providerId="ADAL" clId="{1F9349A8-8EBB-4760-8487-FDD4BDA36CAD}" dt="2023-11-22T02:15:54.014" v="15002" actId="1076"/>
          <ac:picMkLst>
            <pc:docMk/>
            <pc:sldMk cId="1312466110" sldId="275"/>
            <ac:picMk id="9" creationId="{F36391B2-33C9-6F02-D81A-139796FFAD83}"/>
          </ac:picMkLst>
        </pc:picChg>
        <pc:picChg chg="add mod">
          <ac:chgData name="Baldis, Nik" userId="40f3a006-10a4-40ae-ad75-558debd2d26f" providerId="ADAL" clId="{1F9349A8-8EBB-4760-8487-FDD4BDA36CAD}" dt="2023-11-22T02:15:48.302" v="15000" actId="1076"/>
          <ac:picMkLst>
            <pc:docMk/>
            <pc:sldMk cId="1312466110" sldId="275"/>
            <ac:picMk id="11" creationId="{C2F00DDF-193D-E0B2-5648-5BE49B98A891}"/>
          </ac:picMkLst>
        </pc:picChg>
        <pc:picChg chg="add mod">
          <ac:chgData name="Baldis, Nik" userId="40f3a006-10a4-40ae-ad75-558debd2d26f" providerId="ADAL" clId="{1F9349A8-8EBB-4760-8487-FDD4BDA36CAD}" dt="2023-11-22T01:33:34.870" v="12027" actId="1076"/>
          <ac:picMkLst>
            <pc:docMk/>
            <pc:sldMk cId="1312466110" sldId="275"/>
            <ac:picMk id="13" creationId="{E6BACA19-9143-FB22-519B-636460730E7D}"/>
          </ac:picMkLst>
        </pc:picChg>
      </pc:sldChg>
      <pc:sldChg chg="addSp delSp modSp add mod modNotesTx">
        <pc:chgData name="Baldis, Nik" userId="40f3a006-10a4-40ae-ad75-558debd2d26f" providerId="ADAL" clId="{1F9349A8-8EBB-4760-8487-FDD4BDA36CAD}" dt="2023-11-22T04:00:16.295" v="20706" actId="20577"/>
        <pc:sldMkLst>
          <pc:docMk/>
          <pc:sldMk cId="1426359999" sldId="276"/>
        </pc:sldMkLst>
        <pc:spChg chg="mod">
          <ac:chgData name="Baldis, Nik" userId="40f3a006-10a4-40ae-ad75-558debd2d26f" providerId="ADAL" clId="{1F9349A8-8EBB-4760-8487-FDD4BDA36CAD}" dt="2023-11-21T21:18:06.529" v="1162" actId="20577"/>
          <ac:spMkLst>
            <pc:docMk/>
            <pc:sldMk cId="1426359999" sldId="276"/>
            <ac:spMk id="2" creationId="{844F4981-A32F-0D24-AAD8-24A7A1C7BB43}"/>
          </ac:spMkLst>
        </pc:spChg>
        <pc:spChg chg="mod">
          <ac:chgData name="Baldis, Nik" userId="40f3a006-10a4-40ae-ad75-558debd2d26f" providerId="ADAL" clId="{1F9349A8-8EBB-4760-8487-FDD4BDA36CAD}" dt="2023-11-22T02:39:42.008" v="17135" actId="20577"/>
          <ac:spMkLst>
            <pc:docMk/>
            <pc:sldMk cId="1426359999" sldId="276"/>
            <ac:spMk id="7" creationId="{93D3F10C-1CEE-06F7-3816-82AB7921696A}"/>
          </ac:spMkLst>
        </pc:spChg>
        <pc:picChg chg="del">
          <ac:chgData name="Baldis, Nik" userId="40f3a006-10a4-40ae-ad75-558debd2d26f" providerId="ADAL" clId="{1F9349A8-8EBB-4760-8487-FDD4BDA36CAD}" dt="2023-11-21T21:18:24.245" v="1166" actId="478"/>
          <ac:picMkLst>
            <pc:docMk/>
            <pc:sldMk cId="1426359999" sldId="276"/>
            <ac:picMk id="4" creationId="{A19F4297-58DB-E64B-D48C-3F20DF74D7C1}"/>
          </ac:picMkLst>
        </pc:picChg>
        <pc:picChg chg="add mod">
          <ac:chgData name="Baldis, Nik" userId="40f3a006-10a4-40ae-ad75-558debd2d26f" providerId="ADAL" clId="{1F9349A8-8EBB-4760-8487-FDD4BDA36CAD}" dt="2023-11-22T02:14:22.841" v="14980" actId="1076"/>
          <ac:picMkLst>
            <pc:docMk/>
            <pc:sldMk cId="1426359999" sldId="276"/>
            <ac:picMk id="6" creationId="{2CC7732D-F524-655B-86C1-C5584DF44274}"/>
          </ac:picMkLst>
        </pc:picChg>
        <pc:picChg chg="add mod">
          <ac:chgData name="Baldis, Nik" userId="40f3a006-10a4-40ae-ad75-558debd2d26f" providerId="ADAL" clId="{1F9349A8-8EBB-4760-8487-FDD4BDA36CAD}" dt="2023-11-22T02:15:16.286" v="14994" actId="14100"/>
          <ac:picMkLst>
            <pc:docMk/>
            <pc:sldMk cId="1426359999" sldId="276"/>
            <ac:picMk id="9" creationId="{88B3E3E7-9363-1776-02EC-5EBE07D02B42}"/>
          </ac:picMkLst>
        </pc:picChg>
        <pc:picChg chg="add mod">
          <ac:chgData name="Baldis, Nik" userId="40f3a006-10a4-40ae-ad75-558debd2d26f" providerId="ADAL" clId="{1F9349A8-8EBB-4760-8487-FDD4BDA36CAD}" dt="2023-11-22T03:59:09.948" v="20630" actId="1076"/>
          <ac:picMkLst>
            <pc:docMk/>
            <pc:sldMk cId="1426359999" sldId="276"/>
            <ac:picMk id="11" creationId="{7D320AF9-D40D-F2D7-879D-BC6348A25235}"/>
          </ac:picMkLst>
        </pc:picChg>
        <pc:picChg chg="add mod">
          <ac:chgData name="Baldis, Nik" userId="40f3a006-10a4-40ae-ad75-558debd2d26f" providerId="ADAL" clId="{1F9349A8-8EBB-4760-8487-FDD4BDA36CAD}" dt="2023-11-22T02:14:42.633" v="14987" actId="1076"/>
          <ac:picMkLst>
            <pc:docMk/>
            <pc:sldMk cId="1426359999" sldId="276"/>
            <ac:picMk id="13" creationId="{6A1C1904-A911-295E-B6E3-6EB8C1B4467E}"/>
          </ac:picMkLst>
        </pc:picChg>
      </pc:sldChg>
      <pc:sldChg chg="modSp new mod modNotesTx">
        <pc:chgData name="Baldis, Nik" userId="40f3a006-10a4-40ae-ad75-558debd2d26f" providerId="ADAL" clId="{1F9349A8-8EBB-4760-8487-FDD4BDA36CAD}" dt="2023-11-22T03:54:34.882" v="20599" actId="20577"/>
        <pc:sldMkLst>
          <pc:docMk/>
          <pc:sldMk cId="2454964684" sldId="277"/>
        </pc:sldMkLst>
        <pc:spChg chg="mod">
          <ac:chgData name="Baldis, Nik" userId="40f3a006-10a4-40ae-ad75-558debd2d26f" providerId="ADAL" clId="{1F9349A8-8EBB-4760-8487-FDD4BDA36CAD}" dt="2023-11-21T22:14:52.140" v="2325" actId="20577"/>
          <ac:spMkLst>
            <pc:docMk/>
            <pc:sldMk cId="2454964684" sldId="277"/>
            <ac:spMk id="2" creationId="{F8F14F2A-16EC-D5DE-5C2F-E8125CC64EB8}"/>
          </ac:spMkLst>
        </pc:spChg>
        <pc:spChg chg="mod">
          <ac:chgData name="Baldis, Nik" userId="40f3a006-10a4-40ae-ad75-558debd2d26f" providerId="ADAL" clId="{1F9349A8-8EBB-4760-8487-FDD4BDA36CAD}" dt="2023-11-21T22:14:56.956" v="2339" actId="20577"/>
          <ac:spMkLst>
            <pc:docMk/>
            <pc:sldMk cId="2454964684" sldId="277"/>
            <ac:spMk id="3" creationId="{D0D18283-977A-E2B7-A05C-9EF4B7156E10}"/>
          </ac:spMkLst>
        </pc:spChg>
      </pc:sldChg>
      <pc:sldChg chg="addSp delSp modSp add mod ord modNotesTx">
        <pc:chgData name="Baldis, Nik" userId="40f3a006-10a4-40ae-ad75-558debd2d26f" providerId="ADAL" clId="{1F9349A8-8EBB-4760-8487-FDD4BDA36CAD}" dt="2023-11-22T03:58:45.671" v="20628" actId="20577"/>
        <pc:sldMkLst>
          <pc:docMk/>
          <pc:sldMk cId="1961753805" sldId="278"/>
        </pc:sldMkLst>
        <pc:spChg chg="mod">
          <ac:chgData name="Baldis, Nik" userId="40f3a006-10a4-40ae-ad75-558debd2d26f" providerId="ADAL" clId="{1F9349A8-8EBB-4760-8487-FDD4BDA36CAD}" dt="2023-11-22T00:19:07.635" v="7276" actId="20577"/>
          <ac:spMkLst>
            <pc:docMk/>
            <pc:sldMk cId="1961753805" sldId="278"/>
            <ac:spMk id="2" creationId="{844F4981-A32F-0D24-AAD8-24A7A1C7BB43}"/>
          </ac:spMkLst>
        </pc:spChg>
        <pc:spChg chg="del mod">
          <ac:chgData name="Baldis, Nik" userId="40f3a006-10a4-40ae-ad75-558debd2d26f" providerId="ADAL" clId="{1F9349A8-8EBB-4760-8487-FDD4BDA36CAD}" dt="2023-11-22T00:20:42.498" v="7282" actId="478"/>
          <ac:spMkLst>
            <pc:docMk/>
            <pc:sldMk cId="1961753805" sldId="278"/>
            <ac:spMk id="7" creationId="{93D3F10C-1CEE-06F7-3816-82AB7921696A}"/>
          </ac:spMkLst>
        </pc:spChg>
        <pc:graphicFrameChg chg="add del mod modGraphic">
          <ac:chgData name="Baldis, Nik" userId="40f3a006-10a4-40ae-ad75-558debd2d26f" providerId="ADAL" clId="{1F9349A8-8EBB-4760-8487-FDD4BDA36CAD}" dt="2023-11-22T03:17:49.736" v="18972" actId="207"/>
          <ac:graphicFrameMkLst>
            <pc:docMk/>
            <pc:sldMk cId="1961753805" sldId="278"/>
            <ac:graphicFrameMk id="3" creationId="{825FE68A-F686-6ECF-AAA8-9F762879C4F2}"/>
          </ac:graphicFrameMkLst>
        </pc:graphicFrameChg>
        <pc:graphicFrameChg chg="add del mod">
          <ac:chgData name="Baldis, Nik" userId="40f3a006-10a4-40ae-ad75-558debd2d26f" providerId="ADAL" clId="{1F9349A8-8EBB-4760-8487-FDD4BDA36CAD}" dt="2023-11-22T00:27:33.796" v="7521" actId="478"/>
          <ac:graphicFrameMkLst>
            <pc:docMk/>
            <pc:sldMk cId="1961753805" sldId="278"/>
            <ac:graphicFrameMk id="6" creationId="{7AC28018-00C7-0960-F0AF-4B3EF5068E5F}"/>
          </ac:graphicFrameMkLst>
        </pc:graphicFrameChg>
        <pc:picChg chg="del">
          <ac:chgData name="Baldis, Nik" userId="40f3a006-10a4-40ae-ad75-558debd2d26f" providerId="ADAL" clId="{1F9349A8-8EBB-4760-8487-FDD4BDA36CAD}" dt="2023-11-22T00:19:12.183" v="7277" actId="478"/>
          <ac:picMkLst>
            <pc:docMk/>
            <pc:sldMk cId="1961753805" sldId="278"/>
            <ac:picMk id="4" creationId="{A19F4297-58DB-E64B-D48C-3F20DF74D7C1}"/>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E7F456E-01A6-4013-ACA5-F5492591A24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484983A3-9B9B-4D61-97C9-B9E239A3159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56F32FC-4BD9-442A-A8C6-51598C909FE3}" type="datetimeFigureOut">
              <a:rPr lang="en-US" smtClean="0"/>
              <a:t>11/21/2023</a:t>
            </a:fld>
            <a:endParaRPr lang="en-US" dirty="0"/>
          </a:p>
        </p:txBody>
      </p:sp>
      <p:sp>
        <p:nvSpPr>
          <p:cNvPr id="4" name="Footer Placeholder 3">
            <a:extLst>
              <a:ext uri="{FF2B5EF4-FFF2-40B4-BE49-F238E27FC236}">
                <a16:creationId xmlns:a16="http://schemas.microsoft.com/office/drawing/2014/main" id="{5EEABE74-7A97-4D17-8390-42ADD25C33C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B42C1DBD-1052-425E-BF3C-983304BED5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8EEFA9E-C190-4F5C-8394-BD5F1CD55C02}" type="slidenum">
              <a:rPr lang="en-US" smtClean="0"/>
              <a:t>‹#›</a:t>
            </a:fld>
            <a:endParaRPr lang="en-US" dirty="0"/>
          </a:p>
        </p:txBody>
      </p:sp>
    </p:spTree>
    <p:extLst>
      <p:ext uri="{BB962C8B-B14F-4D97-AF65-F5344CB8AC3E}">
        <p14:creationId xmlns:p14="http://schemas.microsoft.com/office/powerpoint/2010/main" val="232480191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6371FA-A98D-41E8-93F4-09945841298A}" type="datetimeFigureOut">
              <a:rPr lang="en-US" smtClean="0"/>
              <a:t>11/21/2023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289C57-55D7-40A4-A101-E74FAC7A092B}" type="slidenum">
              <a:rPr lang="en-US" smtClean="0"/>
              <a:t>‹#›</a:t>
            </a:fld>
            <a:endParaRPr lang="en-US" dirty="0"/>
          </a:p>
        </p:txBody>
      </p:sp>
    </p:spTree>
    <p:extLst>
      <p:ext uri="{BB962C8B-B14F-4D97-AF65-F5344CB8AC3E}">
        <p14:creationId xmlns:p14="http://schemas.microsoft.com/office/powerpoint/2010/main" val="28399023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my name is Nik Baldis, and I am presenting a few models that will help connect organic products with the correct customers.</a:t>
            </a:r>
          </a:p>
        </p:txBody>
      </p:sp>
      <p:sp>
        <p:nvSpPr>
          <p:cNvPr id="4" name="Slide Number Placeholder 3"/>
          <p:cNvSpPr>
            <a:spLocks noGrp="1"/>
          </p:cNvSpPr>
          <p:nvPr>
            <p:ph type="sldNum" sz="quarter" idx="5"/>
          </p:nvPr>
        </p:nvSpPr>
        <p:spPr/>
        <p:txBody>
          <a:bodyPr/>
          <a:lstStyle/>
          <a:p>
            <a:fld id="{22289C57-55D7-40A4-A101-E74FAC7A092B}" type="slidenum">
              <a:rPr lang="en-US" smtClean="0"/>
              <a:t>1</a:t>
            </a:fld>
            <a:endParaRPr lang="en-US" dirty="0"/>
          </a:p>
        </p:txBody>
      </p:sp>
    </p:spTree>
    <p:extLst>
      <p:ext uri="{BB962C8B-B14F-4D97-AF65-F5344CB8AC3E}">
        <p14:creationId xmlns:p14="http://schemas.microsoft.com/office/powerpoint/2010/main" val="41077581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decision tree is another method for selecting the most important variables corresponding to the target predicting organic product purchases.  Visualized decision trees are also very good at telling stories about a customer by following the granular roads that the model creates to determine the probability of a specific response from the customer.  For this basic decision tree model, the most important variables for predicting whether a customer will buy an organic product are age, affluence level, and gender. This model is similar to the full logistic regression model in that affluence and age were significant factors, and the evaluation metrics are very close.  The accuracy for this model is consistent between the training and test set, which is promising, and the precision is decent.  However, the recall is once again not very good overall, but slightly better than the full logistic regression and better than the elastic net logistic regression.  The AUC is better for the training and testing datasets than the full logistic regression.  This is the recommended model of the three so far.</a:t>
            </a:r>
          </a:p>
        </p:txBody>
      </p:sp>
      <p:sp>
        <p:nvSpPr>
          <p:cNvPr id="4" name="Slide Number Placeholder 3"/>
          <p:cNvSpPr>
            <a:spLocks noGrp="1"/>
          </p:cNvSpPr>
          <p:nvPr>
            <p:ph type="sldNum" sz="quarter" idx="5"/>
          </p:nvPr>
        </p:nvSpPr>
        <p:spPr/>
        <p:txBody>
          <a:bodyPr/>
          <a:lstStyle/>
          <a:p>
            <a:fld id="{22289C57-55D7-40A4-A101-E74FAC7A092B}" type="slidenum">
              <a:rPr lang="en-US" smtClean="0"/>
              <a:t>10</a:t>
            </a:fld>
            <a:endParaRPr lang="en-US" dirty="0"/>
          </a:p>
        </p:txBody>
      </p:sp>
    </p:spTree>
    <p:extLst>
      <p:ext uri="{BB962C8B-B14F-4D97-AF65-F5344CB8AC3E}">
        <p14:creationId xmlns:p14="http://schemas.microsoft.com/office/powerpoint/2010/main" val="23045630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final potential model to use to predict customers buying organic products is another decision tree, but with an increased depth.  The depth of the decision tree determines how far the model can dive into the data for the target variable.  In this case, the depth was multiplied by 6 to allow the tree to stretch more to make more accurate predictions.  The model determined some new important variables other than age, affluence level, and gender.  The new important variables are the type of neighborhood the customer lives in, the total spent in the store this year, and the customer’s time as a loyalty member, among other less significant variables.  Unfortunately, increasing the depth only seemed to positively affect the model’s metrics for the training data set.  The accuracy, precision, and recall significantly increased from the training set in the basic decision tree to the increased depth tree.  The AUC increased by nearly 0.1 from 0.8195 in the basic decision tree to 0.9102 in the increased depth tree.  Unfortunately, the model became less effective for the test dataset.  Accuracy, precision, and AUC all fell dramatically compared to the basic decision tree.  The model’s recall slightly increased, but the decrease in all other metrics is concerning.  The basic decision tree is the recommended model of the four to predict customers that will buy organic products.</a:t>
            </a:r>
          </a:p>
        </p:txBody>
      </p:sp>
      <p:sp>
        <p:nvSpPr>
          <p:cNvPr id="4" name="Slide Number Placeholder 3"/>
          <p:cNvSpPr>
            <a:spLocks noGrp="1"/>
          </p:cNvSpPr>
          <p:nvPr>
            <p:ph type="sldNum" sz="quarter" idx="5"/>
          </p:nvPr>
        </p:nvSpPr>
        <p:spPr/>
        <p:txBody>
          <a:bodyPr/>
          <a:lstStyle/>
          <a:p>
            <a:fld id="{22289C57-55D7-40A4-A101-E74FAC7A092B}" type="slidenum">
              <a:rPr lang="en-US" smtClean="0"/>
              <a:t>11</a:t>
            </a:fld>
            <a:endParaRPr lang="en-US" dirty="0"/>
          </a:p>
        </p:txBody>
      </p:sp>
    </p:spTree>
    <p:extLst>
      <p:ext uri="{BB962C8B-B14F-4D97-AF65-F5344CB8AC3E}">
        <p14:creationId xmlns:p14="http://schemas.microsoft.com/office/powerpoint/2010/main" val="36170666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final table gives a quick glimpse of the different models and their metrics.  I’ve highlighted the basic decision tree model, as that is the one that I would recommend using to predict future customers. Still, the basic logistic regression model is nearly as effective.</a:t>
            </a:r>
          </a:p>
        </p:txBody>
      </p:sp>
      <p:sp>
        <p:nvSpPr>
          <p:cNvPr id="4" name="Slide Number Placeholder 3"/>
          <p:cNvSpPr>
            <a:spLocks noGrp="1"/>
          </p:cNvSpPr>
          <p:nvPr>
            <p:ph type="sldNum" sz="quarter" idx="5"/>
          </p:nvPr>
        </p:nvSpPr>
        <p:spPr/>
        <p:txBody>
          <a:bodyPr/>
          <a:lstStyle/>
          <a:p>
            <a:fld id="{22289C57-55D7-40A4-A101-E74FAC7A092B}" type="slidenum">
              <a:rPr lang="en-US" smtClean="0"/>
              <a:t>12</a:t>
            </a:fld>
            <a:endParaRPr lang="en-US" dirty="0"/>
          </a:p>
        </p:txBody>
      </p:sp>
    </p:spTree>
    <p:extLst>
      <p:ext uri="{BB962C8B-B14F-4D97-AF65-F5344CB8AC3E}">
        <p14:creationId xmlns:p14="http://schemas.microsoft.com/office/powerpoint/2010/main" val="16350498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Following the decision tree, the typical organic product customer is a female under forty years of age, and her affluence level is between 10 and 15.</a:t>
            </a:r>
          </a:p>
        </p:txBody>
      </p:sp>
      <p:sp>
        <p:nvSpPr>
          <p:cNvPr id="4" name="Slide Number Placeholder 3"/>
          <p:cNvSpPr>
            <a:spLocks noGrp="1"/>
          </p:cNvSpPr>
          <p:nvPr>
            <p:ph type="sldNum" sz="quarter" idx="5"/>
          </p:nvPr>
        </p:nvSpPr>
        <p:spPr/>
        <p:txBody>
          <a:bodyPr/>
          <a:lstStyle/>
          <a:p>
            <a:fld id="{22289C57-55D7-40A4-A101-E74FAC7A092B}" type="slidenum">
              <a:rPr lang="en-US" smtClean="0"/>
              <a:t>13</a:t>
            </a:fld>
            <a:endParaRPr lang="en-US" dirty="0"/>
          </a:p>
        </p:txBody>
      </p:sp>
    </p:spTree>
    <p:extLst>
      <p:ext uri="{BB962C8B-B14F-4D97-AF65-F5344CB8AC3E}">
        <p14:creationId xmlns:p14="http://schemas.microsoft.com/office/powerpoint/2010/main" val="33119783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increase the sales of organic products, the easiest demographic to target is young adult females with an average affluence level, as they are the “typical” organic product customers.  However, bolstering the lower-performing demographics, such as male customers, may be advantageous.  The supermarket could also advertise in the lower-performing neighborhoods like A, E, and U to boost sales.</a:t>
            </a:r>
          </a:p>
        </p:txBody>
      </p:sp>
      <p:sp>
        <p:nvSpPr>
          <p:cNvPr id="4" name="Slide Number Placeholder 3"/>
          <p:cNvSpPr>
            <a:spLocks noGrp="1"/>
          </p:cNvSpPr>
          <p:nvPr>
            <p:ph type="sldNum" sz="quarter" idx="5"/>
          </p:nvPr>
        </p:nvSpPr>
        <p:spPr/>
        <p:txBody>
          <a:bodyPr/>
          <a:lstStyle/>
          <a:p>
            <a:fld id="{22289C57-55D7-40A4-A101-E74FAC7A092B}" type="slidenum">
              <a:rPr lang="en-US" smtClean="0"/>
              <a:t>14</a:t>
            </a:fld>
            <a:endParaRPr lang="en-US" dirty="0"/>
          </a:p>
        </p:txBody>
      </p:sp>
    </p:spTree>
    <p:extLst>
      <p:ext uri="{BB962C8B-B14F-4D97-AF65-F5344CB8AC3E}">
        <p14:creationId xmlns:p14="http://schemas.microsoft.com/office/powerpoint/2010/main" val="10712725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 for your time, are there any questions?</a:t>
            </a:r>
          </a:p>
        </p:txBody>
      </p:sp>
      <p:sp>
        <p:nvSpPr>
          <p:cNvPr id="4" name="Slide Number Placeholder 3"/>
          <p:cNvSpPr>
            <a:spLocks noGrp="1"/>
          </p:cNvSpPr>
          <p:nvPr>
            <p:ph type="sldNum" sz="quarter" idx="5"/>
          </p:nvPr>
        </p:nvSpPr>
        <p:spPr/>
        <p:txBody>
          <a:bodyPr/>
          <a:lstStyle/>
          <a:p>
            <a:fld id="{22289C57-55D7-40A4-A101-E74FAC7A092B}" type="slidenum">
              <a:rPr lang="en-US" smtClean="0"/>
              <a:t>15</a:t>
            </a:fld>
            <a:endParaRPr lang="en-US" dirty="0"/>
          </a:p>
        </p:txBody>
      </p:sp>
    </p:spTree>
    <p:extLst>
      <p:ext uri="{BB962C8B-B14F-4D97-AF65-F5344CB8AC3E}">
        <p14:creationId xmlns:p14="http://schemas.microsoft.com/office/powerpoint/2010/main" val="3985188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have created four models that will help to identify customers who are most likely to purchase organic products, identify the key factors that increase the likelihood of buying organic products, and help to create an image of the typical organic product purchaser.</a:t>
            </a:r>
          </a:p>
        </p:txBody>
      </p:sp>
      <p:sp>
        <p:nvSpPr>
          <p:cNvPr id="4" name="Slide Number Placeholder 3"/>
          <p:cNvSpPr>
            <a:spLocks noGrp="1"/>
          </p:cNvSpPr>
          <p:nvPr>
            <p:ph type="sldNum" sz="quarter" idx="5"/>
          </p:nvPr>
        </p:nvSpPr>
        <p:spPr/>
        <p:txBody>
          <a:bodyPr/>
          <a:lstStyle/>
          <a:p>
            <a:fld id="{22289C57-55D7-40A4-A101-E74FAC7A092B}" type="slidenum">
              <a:rPr lang="en-US" smtClean="0"/>
              <a:t>2</a:t>
            </a:fld>
            <a:endParaRPr lang="en-US" dirty="0"/>
          </a:p>
        </p:txBody>
      </p:sp>
    </p:spTree>
    <p:extLst>
      <p:ext uri="{BB962C8B-B14F-4D97-AF65-F5344CB8AC3E}">
        <p14:creationId xmlns:p14="http://schemas.microsoft.com/office/powerpoint/2010/main" val="14571752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aspect to explore through the data was the amount of organic products purchased by the different neighborhood groups the customers belong to.  Through this analysis, I found that Cluster C is leading in total sales, but Cluster F is slightly edging out Group C and D for the top demographic of organic product purchases.  Cluster A and U are rare purchasers of any product, so it may be best to leave them out of marketing efforts in general.  Clusters, B, C, D, and F are likely the best groups to market any product to, especially organic products.</a:t>
            </a:r>
          </a:p>
        </p:txBody>
      </p:sp>
      <p:sp>
        <p:nvSpPr>
          <p:cNvPr id="4" name="Slide Number Placeholder 3"/>
          <p:cNvSpPr>
            <a:spLocks noGrp="1"/>
          </p:cNvSpPr>
          <p:nvPr>
            <p:ph type="sldNum" sz="quarter" idx="5"/>
          </p:nvPr>
        </p:nvSpPr>
        <p:spPr/>
        <p:txBody>
          <a:bodyPr/>
          <a:lstStyle/>
          <a:p>
            <a:fld id="{22289C57-55D7-40A4-A101-E74FAC7A092B}" type="slidenum">
              <a:rPr lang="en-US" smtClean="0"/>
              <a:t>3</a:t>
            </a:fld>
            <a:endParaRPr lang="en-US" dirty="0"/>
          </a:p>
        </p:txBody>
      </p:sp>
    </p:spTree>
    <p:extLst>
      <p:ext uri="{BB962C8B-B14F-4D97-AF65-F5344CB8AC3E}">
        <p14:creationId xmlns:p14="http://schemas.microsoft.com/office/powerpoint/2010/main" val="22452479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second aspect to investigate was the amount of organic product purchases among loyalty program classes.  The Tin and Silver classes are nearly identical in organic purchases, so it would be wise to lean into those loyalty classes for organic purchases.  The platinum class is drastically behind the three other classes in terms of both organic sales and total sales.  However, this may be an issue with the number of consumers in that loyalty class rather than an issue of consumers not buying products.  It is best to market toward the Silver and Tin classes, as they are the most likely to buy organic products.</a:t>
            </a:r>
          </a:p>
        </p:txBody>
      </p:sp>
      <p:sp>
        <p:nvSpPr>
          <p:cNvPr id="4" name="Slide Number Placeholder 3"/>
          <p:cNvSpPr>
            <a:spLocks noGrp="1"/>
          </p:cNvSpPr>
          <p:nvPr>
            <p:ph type="sldNum" sz="quarter" idx="5"/>
          </p:nvPr>
        </p:nvSpPr>
        <p:spPr/>
        <p:txBody>
          <a:bodyPr/>
          <a:lstStyle/>
          <a:p>
            <a:fld id="{22289C57-55D7-40A4-A101-E74FAC7A092B}" type="slidenum">
              <a:rPr lang="en-US" smtClean="0"/>
              <a:t>4</a:t>
            </a:fld>
            <a:endParaRPr lang="en-US" dirty="0"/>
          </a:p>
        </p:txBody>
      </p:sp>
    </p:spTree>
    <p:extLst>
      <p:ext uri="{BB962C8B-B14F-4D97-AF65-F5344CB8AC3E}">
        <p14:creationId xmlns:p14="http://schemas.microsoft.com/office/powerpoint/2010/main" val="39108946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third exploratory analysis examined the relationship between organic product purchases and gender.  Females are by far the largest purchaser of products in general, with about double the number of purchases as males.  They are also much more likely to purchase organic products, as organic purchases make up about a third of their total product purchases.  The supermarket should focus on marketing toward the female demographic, as they are more likely to purchase organic products.</a:t>
            </a:r>
          </a:p>
        </p:txBody>
      </p:sp>
      <p:sp>
        <p:nvSpPr>
          <p:cNvPr id="4" name="Slide Number Placeholder 3"/>
          <p:cNvSpPr>
            <a:spLocks noGrp="1"/>
          </p:cNvSpPr>
          <p:nvPr>
            <p:ph type="sldNum" sz="quarter" idx="5"/>
          </p:nvPr>
        </p:nvSpPr>
        <p:spPr/>
        <p:txBody>
          <a:bodyPr/>
          <a:lstStyle/>
          <a:p>
            <a:fld id="{22289C57-55D7-40A4-A101-E74FAC7A092B}" type="slidenum">
              <a:rPr lang="en-US" smtClean="0"/>
              <a:t>5</a:t>
            </a:fld>
            <a:endParaRPr lang="en-US" dirty="0"/>
          </a:p>
        </p:txBody>
      </p:sp>
    </p:spTree>
    <p:extLst>
      <p:ext uri="{BB962C8B-B14F-4D97-AF65-F5344CB8AC3E}">
        <p14:creationId xmlns:p14="http://schemas.microsoft.com/office/powerpoint/2010/main" val="13715478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exploratory analysis examined the relationship between dollars spent this year at the supermarket and the average number of organic products purchased.  Interestingly, a linear relationship exists between the number of products purchased and the amount spent in-store.  Customers who do not buy organic products have spent the most at the supermarket, and there is a steep drop in revenue from customers who average one purchase to customers who average two organic purchases.  However, this information can be helpful for promotions to increase the money spent by consumers who purchase more than one organic product.</a:t>
            </a:r>
          </a:p>
        </p:txBody>
      </p:sp>
      <p:sp>
        <p:nvSpPr>
          <p:cNvPr id="4" name="Slide Number Placeholder 3"/>
          <p:cNvSpPr>
            <a:spLocks noGrp="1"/>
          </p:cNvSpPr>
          <p:nvPr>
            <p:ph type="sldNum" sz="quarter" idx="5"/>
          </p:nvPr>
        </p:nvSpPr>
        <p:spPr/>
        <p:txBody>
          <a:bodyPr/>
          <a:lstStyle/>
          <a:p>
            <a:fld id="{22289C57-55D7-40A4-A101-E74FAC7A092B}" type="slidenum">
              <a:rPr lang="en-US" smtClean="0"/>
              <a:t>6</a:t>
            </a:fld>
            <a:endParaRPr lang="en-US" dirty="0"/>
          </a:p>
        </p:txBody>
      </p:sp>
    </p:spTree>
    <p:extLst>
      <p:ext uri="{BB962C8B-B14F-4D97-AF65-F5344CB8AC3E}">
        <p14:creationId xmlns:p14="http://schemas.microsoft.com/office/powerpoint/2010/main" val="38155586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last aspect of exploratory analysis for this data was whether organic product consumers spend more on average than customers who do not buy organic products.  Surprisingly, organic product consumers spend over a thousand dollars less than those who do not buy organic products.  The possibility of organic products saving people money could be a compelling selling point for future marketing efforts.</a:t>
            </a:r>
          </a:p>
        </p:txBody>
      </p:sp>
      <p:sp>
        <p:nvSpPr>
          <p:cNvPr id="4" name="Slide Number Placeholder 3"/>
          <p:cNvSpPr>
            <a:spLocks noGrp="1"/>
          </p:cNvSpPr>
          <p:nvPr>
            <p:ph type="sldNum" sz="quarter" idx="5"/>
          </p:nvPr>
        </p:nvSpPr>
        <p:spPr/>
        <p:txBody>
          <a:bodyPr/>
          <a:lstStyle/>
          <a:p>
            <a:fld id="{22289C57-55D7-40A4-A101-E74FAC7A092B}" type="slidenum">
              <a:rPr lang="en-US" smtClean="0"/>
              <a:t>7</a:t>
            </a:fld>
            <a:endParaRPr lang="en-US" dirty="0"/>
          </a:p>
        </p:txBody>
      </p:sp>
    </p:spTree>
    <p:extLst>
      <p:ext uri="{BB962C8B-B14F-4D97-AF65-F5344CB8AC3E}">
        <p14:creationId xmlns:p14="http://schemas.microsoft.com/office/powerpoint/2010/main" val="38441963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 logistic regression model is used for predicting binary responses.  In this case, whether or not a customer will buy an organic product.  This full logistic regression model found that the customer’s affluence and age were significant factors in predicting that a customer would buy an organic product. The accuracy, precision, and recall are calculated to evaluate this model.  The accuracy of the model is the percentage of correctly identified observations.  The precision is the proportion of actual organic purchases divided by the model’s predicted organic purchases.  The recall is the proportion of actual organic purchases identified correctly divided by the total actual organic purchases.  The accuracy and precision of the model are decent.  However, the recall is terrible, with a 41% chance of correctly predicting actual organic product consumers.  The area under the curve is another way to evaluate a model.  The closer the AUC value is to 1, the better the model is at classifying whether the consumer will purchase organic products.  A value closer to the middle 0.5 line means that the model cannot distinguish between customers who will buy an organic product and those who will not.  The area under the curve for the model’s training dataset was 0.8027, and the AUC for the model’s test dataset was 0.8103.  The AUC for the full regression model is promising, but the recall is too low to give confident predictions.</a:t>
            </a:r>
          </a:p>
        </p:txBody>
      </p:sp>
      <p:sp>
        <p:nvSpPr>
          <p:cNvPr id="4" name="Slide Number Placeholder 3"/>
          <p:cNvSpPr>
            <a:spLocks noGrp="1"/>
          </p:cNvSpPr>
          <p:nvPr>
            <p:ph type="sldNum" sz="quarter" idx="5"/>
          </p:nvPr>
        </p:nvSpPr>
        <p:spPr/>
        <p:txBody>
          <a:bodyPr/>
          <a:lstStyle/>
          <a:p>
            <a:fld id="{22289C57-55D7-40A4-A101-E74FAC7A092B}" type="slidenum">
              <a:rPr lang="en-US" smtClean="0"/>
              <a:t>8</a:t>
            </a:fld>
            <a:endParaRPr lang="en-US" dirty="0"/>
          </a:p>
        </p:txBody>
      </p:sp>
    </p:spTree>
    <p:extLst>
      <p:ext uri="{BB962C8B-B14F-4D97-AF65-F5344CB8AC3E}">
        <p14:creationId xmlns:p14="http://schemas.microsoft.com/office/powerpoint/2010/main" val="1189273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elastic net logistic regression is a method to improve a model’s predictions by eliminating and reducing the impact of features that the model deems insignificant.  With this model, the customer’s age, the type of residential neighborhood they lived in, the amount they spent in the store this year, and their time as loyalty card members were significant factors in predicting organic purchases.  The model’s accuracy is pretty good, nearly the same as the full logistic regression.  However, the model did not predict a single organic customer correctly, which is an issue if the goal is to predict customers who would buy organic products.  The AUC is also not very good, only about 10% better at classifying whether a customer will purchase an organic product as flipping a coin.  This model is not a suitable classifier for organic product purchasers. Still, the relatively high accuracy means that the model classifies those who did not purchase organic products well.  Therefore, this model may be helpful for another project.</a:t>
            </a:r>
          </a:p>
        </p:txBody>
      </p:sp>
      <p:sp>
        <p:nvSpPr>
          <p:cNvPr id="4" name="Slide Number Placeholder 3"/>
          <p:cNvSpPr>
            <a:spLocks noGrp="1"/>
          </p:cNvSpPr>
          <p:nvPr>
            <p:ph type="sldNum" sz="quarter" idx="5"/>
          </p:nvPr>
        </p:nvSpPr>
        <p:spPr/>
        <p:txBody>
          <a:bodyPr/>
          <a:lstStyle/>
          <a:p>
            <a:fld id="{22289C57-55D7-40A4-A101-E74FAC7A092B}" type="slidenum">
              <a:rPr lang="en-US" smtClean="0"/>
              <a:t>9</a:t>
            </a:fld>
            <a:endParaRPr lang="en-US" dirty="0"/>
          </a:p>
        </p:txBody>
      </p:sp>
    </p:spTree>
    <p:extLst>
      <p:ext uri="{BB962C8B-B14F-4D97-AF65-F5344CB8AC3E}">
        <p14:creationId xmlns:p14="http://schemas.microsoft.com/office/powerpoint/2010/main" val="166435655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 Id="rId5" Type="http://schemas.openxmlformats.org/officeDocument/2006/relationships/image" Target="../media/image12.svg"/><Relationship Id="rId4" Type="http://schemas.openxmlformats.org/officeDocument/2006/relationships/image" Target="../media/image11.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416040" y="4434840"/>
            <a:ext cx="4941771" cy="1122202"/>
          </a:xfrm>
        </p:spPr>
        <p:txBody>
          <a:bodyPr anchor="b">
            <a:noAutofit/>
          </a:bodyPr>
          <a:lstStyle>
            <a:lvl1pPr algn="l">
              <a:defRPr sz="3600" spc="150" baseline="0"/>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6416041" y="5586890"/>
            <a:ext cx="4941770" cy="396660"/>
          </a:xfrm>
        </p:spPr>
        <p:txBody>
          <a:bodyPr>
            <a:normAutofit/>
          </a:bodyPr>
          <a:lstStyle>
            <a:lvl1pPr marL="0" indent="0" algn="l">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pic>
        <p:nvPicPr>
          <p:cNvPr id="8" name="Graphic 7">
            <a:extLst>
              <a:ext uri="{FF2B5EF4-FFF2-40B4-BE49-F238E27FC236}">
                <a16:creationId xmlns:a16="http://schemas.microsoft.com/office/drawing/2014/main" id="{A04F1E16-9A84-4D0E-9706-79C396AF6AE6}"/>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9358" t="23650" b="-1"/>
          <a:stretch/>
        </p:blipFill>
        <p:spPr>
          <a:xfrm>
            <a:off x="0" y="0"/>
            <a:ext cx="9488312" cy="5054323"/>
          </a:xfrm>
          <a:prstGeom prst="rect">
            <a:avLst/>
          </a:prstGeom>
        </p:spPr>
      </p:pic>
    </p:spTree>
    <p:extLst>
      <p:ext uri="{BB962C8B-B14F-4D97-AF65-F5344CB8AC3E}">
        <p14:creationId xmlns:p14="http://schemas.microsoft.com/office/powerpoint/2010/main" val="17768265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mart Art">
    <p:bg>
      <p:bgRef idx="1001">
        <a:schemeClr val="bg1"/>
      </p:bgRef>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E786F69D-D4FA-4075-A7EC-8D31A184F630}"/>
              </a:ext>
              <a:ext uri="{C183D7F6-B498-43B3-948B-1728B52AA6E4}">
                <adec:decorative xmlns:adec="http://schemas.microsoft.com/office/drawing/2017/decorative" val="1"/>
              </a:ext>
            </a:extLst>
          </p:cNvPr>
          <p:cNvGrpSpPr/>
          <p:nvPr userDrawn="1"/>
        </p:nvGrpSpPr>
        <p:grpSpPr>
          <a:xfrm>
            <a:off x="0" y="0"/>
            <a:ext cx="2590800" cy="1027906"/>
            <a:chOff x="0" y="0"/>
            <a:chExt cx="2590800" cy="1027906"/>
          </a:xfrm>
        </p:grpSpPr>
        <p:cxnSp>
          <p:nvCxnSpPr>
            <p:cNvPr id="10" name="Straight Connector 9">
              <a:extLst>
                <a:ext uri="{FF2B5EF4-FFF2-40B4-BE49-F238E27FC236}">
                  <a16:creationId xmlns:a16="http://schemas.microsoft.com/office/drawing/2014/main" id="{66988B2D-0240-4256-8268-4B9FF1E72363}"/>
                </a:ext>
              </a:extLst>
            </p:cNvPr>
            <p:cNvCxnSpPr>
              <a:cxnSpLocks/>
            </p:cNvCxnSpPr>
            <p:nvPr userDrawn="1"/>
          </p:nvCxnSpPr>
          <p:spPr>
            <a:xfrm flipV="1">
              <a:off x="0" y="0"/>
              <a:ext cx="259080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8EEAAE1-3D04-41C3-B2D2-B3BEF34C3B27}"/>
                </a:ext>
              </a:extLst>
            </p:cNvPr>
            <p:cNvCxnSpPr>
              <a:cxnSpLocks/>
            </p:cNvCxnSpPr>
            <p:nvPr userDrawn="1"/>
          </p:nvCxnSpPr>
          <p:spPr>
            <a:xfrm flipH="1">
              <a:off x="0" y="0"/>
              <a:ext cx="704850" cy="10279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7" name="SmartArt Placeholder 6">
            <a:extLst>
              <a:ext uri="{FF2B5EF4-FFF2-40B4-BE49-F238E27FC236}">
                <a16:creationId xmlns:a16="http://schemas.microsoft.com/office/drawing/2014/main" id="{156CA116-0F6E-4EE9-B34F-03BA07161A7A}"/>
              </a:ext>
            </a:extLst>
          </p:cNvPr>
          <p:cNvSpPr>
            <a:spLocks noGrp="1"/>
          </p:cNvSpPr>
          <p:nvPr>
            <p:ph type="dgm" sz="quarter" idx="15"/>
          </p:nvPr>
        </p:nvSpPr>
        <p:spPr>
          <a:xfrm>
            <a:off x="838200" y="2111375"/>
            <a:ext cx="10515600" cy="3744913"/>
          </a:xfrm>
        </p:spPr>
        <p:txBody>
          <a:bodyPr/>
          <a:lstStyle/>
          <a:p>
            <a:r>
              <a:rPr lang="en-US"/>
              <a:t>Click icon to add SmartArt graphic</a:t>
            </a:r>
            <a:endParaRPr lang="en-US" dirty="0"/>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268311559"/>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12" name="Graphic 10">
            <a:extLst>
              <a:ext uri="{FF2B5EF4-FFF2-40B4-BE49-F238E27FC236}">
                <a16:creationId xmlns:a16="http://schemas.microsoft.com/office/drawing/2014/main" id="{9D2AF524-D4B4-4A3A-9CE4-EDAFE1D5A37B}"/>
              </a:ext>
              <a:ext uri="{C183D7F6-B498-43B3-948B-1728B52AA6E4}">
                <adec:decorative xmlns:adec="http://schemas.microsoft.com/office/drawing/2017/decorative" val="1"/>
              </a:ext>
            </a:extLst>
          </p:cNvPr>
          <p:cNvSpPr/>
          <p:nvPr/>
        </p:nvSpPr>
        <p:spPr>
          <a:xfrm>
            <a:off x="2113884" y="0"/>
            <a:ext cx="10078116" cy="6858000"/>
          </a:xfrm>
          <a:custGeom>
            <a:avLst/>
            <a:gdLst>
              <a:gd name="connsiteX0" fmla="*/ 3793236 w 10078116"/>
              <a:gd name="connsiteY0" fmla="*/ 6858000 h 6858000"/>
              <a:gd name="connsiteX1" fmla="*/ 0 w 10078116"/>
              <a:gd name="connsiteY1" fmla="*/ 0 h 6858000"/>
              <a:gd name="connsiteX2" fmla="*/ 10078116 w 10078116"/>
              <a:gd name="connsiteY2" fmla="*/ 0 h 6858000"/>
              <a:gd name="connsiteX3" fmla="*/ 10078116 w 1007811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078116" h="6858000">
                <a:moveTo>
                  <a:pt x="3793236" y="6858000"/>
                </a:moveTo>
                <a:lnTo>
                  <a:pt x="0" y="0"/>
                </a:lnTo>
                <a:lnTo>
                  <a:pt x="10078116" y="0"/>
                </a:lnTo>
                <a:lnTo>
                  <a:pt x="10078116" y="6858000"/>
                </a:lnTo>
                <a:close/>
              </a:path>
            </a:pathLst>
          </a:custGeom>
          <a:solidFill>
            <a:schemeClr val="accent1"/>
          </a:solidFill>
          <a:ln w="9525"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6E3987A5-99A6-4B33-BAAF-53159635382E}"/>
              </a:ext>
            </a:extLst>
          </p:cNvPr>
          <p:cNvSpPr>
            <a:spLocks noGrp="1"/>
          </p:cNvSpPr>
          <p:nvPr>
            <p:ph type="title" hasCustomPrompt="1"/>
          </p:nvPr>
        </p:nvSpPr>
        <p:spPr>
          <a:xfrm>
            <a:off x="838200" y="5509419"/>
            <a:ext cx="4082142" cy="585788"/>
          </a:xfrm>
        </p:spPr>
        <p:txBody>
          <a:bodyPr>
            <a:normAutofit/>
          </a:bodyPr>
          <a:lstStyle>
            <a:lvl1pPr>
              <a:defRPr lang="en-US" sz="2800" kern="1200" spc="150" baseline="0" dirty="0">
                <a:solidFill>
                  <a:schemeClr val="tx1"/>
                </a:solidFill>
                <a:latin typeface="+mj-lt"/>
                <a:ea typeface="+mj-ea"/>
                <a:cs typeface="+mj-cs"/>
              </a:defRPr>
            </a:lvl1pPr>
          </a:lstStyle>
          <a:p>
            <a:r>
              <a:rPr lang="en-US"/>
              <a:t>CLICK TO EDIT TITLE</a:t>
            </a:r>
          </a:p>
        </p:txBody>
      </p:sp>
      <p:sp>
        <p:nvSpPr>
          <p:cNvPr id="16" name="Text Placeholder 15">
            <a:extLst>
              <a:ext uri="{FF2B5EF4-FFF2-40B4-BE49-F238E27FC236}">
                <a16:creationId xmlns:a16="http://schemas.microsoft.com/office/drawing/2014/main" id="{3BABF6CA-407C-4BF0-8234-1321A676E756}"/>
              </a:ext>
            </a:extLst>
          </p:cNvPr>
          <p:cNvSpPr>
            <a:spLocks noGrp="1"/>
          </p:cNvSpPr>
          <p:nvPr>
            <p:ph type="body" sz="quarter" idx="13"/>
          </p:nvPr>
        </p:nvSpPr>
        <p:spPr>
          <a:xfrm>
            <a:off x="166074" y="1507772"/>
            <a:ext cx="2141764" cy="514350"/>
          </a:xfrm>
        </p:spPr>
        <p:txBody>
          <a:bodyPr anchor="ctr">
            <a:normAutofit/>
          </a:bodyPr>
          <a:lstStyle>
            <a:lvl1pPr marL="0" indent="0" algn="r">
              <a:buNone/>
              <a:defRPr sz="2000"/>
            </a:lvl1pPr>
          </a:lstStyle>
          <a:p>
            <a:pPr lvl="0"/>
            <a:r>
              <a:rPr lang="en-US"/>
              <a:t>Click to edit Master text styles</a:t>
            </a:r>
          </a:p>
        </p:txBody>
      </p:sp>
      <p:sp>
        <p:nvSpPr>
          <p:cNvPr id="17" name="Text Placeholder 15">
            <a:extLst>
              <a:ext uri="{FF2B5EF4-FFF2-40B4-BE49-F238E27FC236}">
                <a16:creationId xmlns:a16="http://schemas.microsoft.com/office/drawing/2014/main" id="{76D8129B-5B68-421C-968C-3663C86EFC7C}"/>
              </a:ext>
            </a:extLst>
          </p:cNvPr>
          <p:cNvSpPr>
            <a:spLocks noGrp="1"/>
          </p:cNvSpPr>
          <p:nvPr>
            <p:ph type="body" sz="quarter" idx="14"/>
          </p:nvPr>
        </p:nvSpPr>
        <p:spPr>
          <a:xfrm>
            <a:off x="732131" y="2584097"/>
            <a:ext cx="2141764" cy="514350"/>
          </a:xfrm>
        </p:spPr>
        <p:txBody>
          <a:bodyPr anchor="ctr">
            <a:normAutofit/>
          </a:bodyPr>
          <a:lstStyle>
            <a:lvl1pPr marL="0" indent="0" algn="r">
              <a:buNone/>
              <a:defRPr sz="2000"/>
            </a:lvl1pPr>
          </a:lstStyle>
          <a:p>
            <a:pPr lvl="0"/>
            <a:r>
              <a:rPr lang="en-US"/>
              <a:t>Click to edit Master text styles</a:t>
            </a:r>
          </a:p>
        </p:txBody>
      </p:sp>
      <p:sp>
        <p:nvSpPr>
          <p:cNvPr id="18" name="Text Placeholder 15">
            <a:extLst>
              <a:ext uri="{FF2B5EF4-FFF2-40B4-BE49-F238E27FC236}">
                <a16:creationId xmlns:a16="http://schemas.microsoft.com/office/drawing/2014/main" id="{6C741DCA-8EBD-44F5-9D38-E938A628ADCD}"/>
              </a:ext>
            </a:extLst>
          </p:cNvPr>
          <p:cNvSpPr>
            <a:spLocks noGrp="1"/>
          </p:cNvSpPr>
          <p:nvPr>
            <p:ph type="body" sz="quarter" idx="15"/>
          </p:nvPr>
        </p:nvSpPr>
        <p:spPr>
          <a:xfrm>
            <a:off x="1338556" y="3660422"/>
            <a:ext cx="2141764" cy="514350"/>
          </a:xfrm>
        </p:spPr>
        <p:txBody>
          <a:bodyPr anchor="ctr">
            <a:normAutofit/>
          </a:bodyPr>
          <a:lstStyle>
            <a:lvl1pPr marL="0" indent="0" algn="r">
              <a:buNone/>
              <a:defRPr sz="2000"/>
            </a:lvl1pPr>
          </a:lstStyle>
          <a:p>
            <a:pPr lvl="0"/>
            <a:r>
              <a:rPr lang="en-US"/>
              <a:t>Click to edit Master text styles</a:t>
            </a:r>
          </a:p>
        </p:txBody>
      </p:sp>
      <p:sp>
        <p:nvSpPr>
          <p:cNvPr id="19" name="Text Placeholder 15">
            <a:extLst>
              <a:ext uri="{FF2B5EF4-FFF2-40B4-BE49-F238E27FC236}">
                <a16:creationId xmlns:a16="http://schemas.microsoft.com/office/drawing/2014/main" id="{5C43C6B1-A1BD-4A90-8B4B-F361C1BEDD26}"/>
              </a:ext>
            </a:extLst>
          </p:cNvPr>
          <p:cNvSpPr>
            <a:spLocks noGrp="1"/>
          </p:cNvSpPr>
          <p:nvPr>
            <p:ph type="body" sz="quarter" idx="16"/>
          </p:nvPr>
        </p:nvSpPr>
        <p:spPr>
          <a:xfrm>
            <a:off x="1922756" y="4736748"/>
            <a:ext cx="2141764" cy="514350"/>
          </a:xfrm>
        </p:spPr>
        <p:txBody>
          <a:bodyPr anchor="ctr">
            <a:normAutofit/>
          </a:bodyPr>
          <a:lstStyle>
            <a:lvl1pPr marL="0" indent="0" algn="r">
              <a:buNone/>
              <a:defRPr sz="2000"/>
            </a:lvl1pPr>
          </a:lstStyle>
          <a:p>
            <a:pPr lvl="0"/>
            <a:r>
              <a:rPr lang="en-US"/>
              <a:t>Click to edit Master text styles</a:t>
            </a:r>
          </a:p>
        </p:txBody>
      </p:sp>
      <p:sp>
        <p:nvSpPr>
          <p:cNvPr id="34" name="Text Placeholder 15">
            <a:extLst>
              <a:ext uri="{FF2B5EF4-FFF2-40B4-BE49-F238E27FC236}">
                <a16:creationId xmlns:a16="http://schemas.microsoft.com/office/drawing/2014/main" id="{0C66E1BD-33F0-4B94-BF94-CD4698F85C3D}"/>
              </a:ext>
            </a:extLst>
          </p:cNvPr>
          <p:cNvSpPr>
            <a:spLocks noGrp="1"/>
          </p:cNvSpPr>
          <p:nvPr>
            <p:ph type="body" sz="quarter" idx="17" hasCustomPrompt="1"/>
          </p:nvPr>
        </p:nvSpPr>
        <p:spPr>
          <a:xfrm>
            <a:off x="4401536" y="1613528"/>
            <a:ext cx="5102680" cy="1010842"/>
          </a:xfrm>
        </p:spPr>
        <p:txBody>
          <a:bodyPr anchor="t">
            <a:normAutofit/>
          </a:bodyPr>
          <a:lstStyle>
            <a:lvl1pPr marL="0" indent="0" algn="l">
              <a:lnSpc>
                <a:spcPct val="100000"/>
              </a:lnSpc>
              <a:buNone/>
              <a:defRPr sz="1400" spc="50" baseline="0"/>
            </a:lvl1pPr>
          </a:lstStyle>
          <a:p>
            <a:pPr lvl="0"/>
            <a:r>
              <a:rPr lang="en-US" dirty="0"/>
              <a:t>Click to edit master text style</a:t>
            </a:r>
          </a:p>
        </p:txBody>
      </p:sp>
      <p:sp>
        <p:nvSpPr>
          <p:cNvPr id="35" name="Text Placeholder 15">
            <a:extLst>
              <a:ext uri="{FF2B5EF4-FFF2-40B4-BE49-F238E27FC236}">
                <a16:creationId xmlns:a16="http://schemas.microsoft.com/office/drawing/2014/main" id="{2D4661B1-6559-407A-9AEC-A46A0570AE8F}"/>
              </a:ext>
            </a:extLst>
          </p:cNvPr>
          <p:cNvSpPr>
            <a:spLocks noGrp="1"/>
          </p:cNvSpPr>
          <p:nvPr>
            <p:ph type="body" sz="quarter" idx="18" hasCustomPrompt="1"/>
          </p:nvPr>
        </p:nvSpPr>
        <p:spPr>
          <a:xfrm>
            <a:off x="4986029" y="2682564"/>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6" name="Text Placeholder 15">
            <a:extLst>
              <a:ext uri="{FF2B5EF4-FFF2-40B4-BE49-F238E27FC236}">
                <a16:creationId xmlns:a16="http://schemas.microsoft.com/office/drawing/2014/main" id="{DCC983F7-6A25-42C0-811C-EA32138C5B80}"/>
              </a:ext>
            </a:extLst>
          </p:cNvPr>
          <p:cNvSpPr>
            <a:spLocks noGrp="1"/>
          </p:cNvSpPr>
          <p:nvPr>
            <p:ph type="body" sz="quarter" idx="19" hasCustomPrompt="1"/>
          </p:nvPr>
        </p:nvSpPr>
        <p:spPr>
          <a:xfrm>
            <a:off x="5576938" y="3755394"/>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7" name="Text Placeholder 15">
            <a:extLst>
              <a:ext uri="{FF2B5EF4-FFF2-40B4-BE49-F238E27FC236}">
                <a16:creationId xmlns:a16="http://schemas.microsoft.com/office/drawing/2014/main" id="{E83DA0EB-27DD-416A-8DA5-4AFDC8587E5C}"/>
              </a:ext>
            </a:extLst>
          </p:cNvPr>
          <p:cNvSpPr>
            <a:spLocks noGrp="1"/>
          </p:cNvSpPr>
          <p:nvPr>
            <p:ph type="body" sz="quarter" idx="20" hasCustomPrompt="1"/>
          </p:nvPr>
        </p:nvSpPr>
        <p:spPr>
          <a:xfrm>
            <a:off x="6175280" y="4824430"/>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5" name="Date Placeholder 4">
            <a:extLst>
              <a:ext uri="{FF2B5EF4-FFF2-40B4-BE49-F238E27FC236}">
                <a16:creationId xmlns:a16="http://schemas.microsoft.com/office/drawing/2014/main" id="{874DC36F-5D3E-439D-80B5-32633FC34434}"/>
              </a:ext>
            </a:extLst>
          </p:cNvPr>
          <p:cNvSpPr>
            <a:spLocks noGrp="1"/>
          </p:cNvSpPr>
          <p:nvPr>
            <p:ph type="dt" sz="half" idx="10"/>
          </p:nvPr>
        </p:nvSpPr>
        <p:spPr/>
        <p:txBody>
          <a:bodyPr/>
          <a:lstStyle>
            <a:lvl1pPr>
              <a:defRPr sz="900">
                <a:solidFill>
                  <a:srgbClr val="898989"/>
                </a:solidFill>
              </a:defRPr>
            </a:lvl1pPr>
          </a:lstStyle>
          <a:p>
            <a:r>
              <a:rPr lang="en-US" dirty="0"/>
              <a:t>20XX</a:t>
            </a:r>
          </a:p>
        </p:txBody>
      </p:sp>
      <p:sp>
        <p:nvSpPr>
          <p:cNvPr id="6" name="Footer Placeholder 5">
            <a:extLst>
              <a:ext uri="{FF2B5EF4-FFF2-40B4-BE49-F238E27FC236}">
                <a16:creationId xmlns:a16="http://schemas.microsoft.com/office/drawing/2014/main" id="{6C710A8A-CEC9-4787-A745-C28DD965F7DD}"/>
              </a:ext>
            </a:extLst>
          </p:cNvPr>
          <p:cNvSpPr>
            <a:spLocks noGrp="1"/>
          </p:cNvSpPr>
          <p:nvPr>
            <p:ph type="ftr" sz="quarter" idx="11"/>
          </p:nvPr>
        </p:nvSpPr>
        <p:spPr>
          <a:xfrm>
            <a:off x="6749143" y="6356350"/>
            <a:ext cx="3775981" cy="365125"/>
          </a:xfrm>
        </p:spPr>
        <p:txBody>
          <a:bodyPr/>
          <a:lstStyle>
            <a:lvl1pPr>
              <a:defRPr sz="900"/>
            </a:lvl1pPr>
          </a:lstStyle>
          <a:p>
            <a:r>
              <a:rPr lang="en-US" dirty="0"/>
              <a:t>PRESENTATION TITLE</a:t>
            </a:r>
          </a:p>
        </p:txBody>
      </p:sp>
      <p:sp>
        <p:nvSpPr>
          <p:cNvPr id="7" name="Slide Number Placeholder 6">
            <a:extLst>
              <a:ext uri="{FF2B5EF4-FFF2-40B4-BE49-F238E27FC236}">
                <a16:creationId xmlns:a16="http://schemas.microsoft.com/office/drawing/2014/main" id="{4162BD04-8F01-472A-9456-4702A2218BB5}"/>
              </a:ext>
            </a:extLst>
          </p:cNvPr>
          <p:cNvSpPr>
            <a:spLocks noGrp="1"/>
          </p:cNvSpPr>
          <p:nvPr>
            <p:ph type="sldNum" sz="quarter" idx="12"/>
          </p:nvPr>
        </p:nvSpPr>
        <p:spPr>
          <a:xfrm>
            <a:off x="10810874" y="6356350"/>
            <a:ext cx="542925" cy="365125"/>
          </a:xfrm>
        </p:spPr>
        <p:txBody>
          <a:bodyPr/>
          <a:lstStyle>
            <a:lvl1pPr>
              <a:defRPr sz="900"/>
            </a:lvl1pPr>
          </a:lstStyle>
          <a:p>
            <a:fld id="{A49DFD55-3C28-40EF-9E31-A92D2E4017FF}" type="slidenum">
              <a:rPr lang="en-US" smtClean="0"/>
              <a:pPr/>
              <a:t>‹#›</a:t>
            </a:fld>
            <a:endParaRPr lang="en-US" dirty="0"/>
          </a:p>
        </p:txBody>
      </p:sp>
      <p:cxnSp>
        <p:nvCxnSpPr>
          <p:cNvPr id="3" name="Straight Connector 2">
            <a:extLst>
              <a:ext uri="{FF2B5EF4-FFF2-40B4-BE49-F238E27FC236}">
                <a16:creationId xmlns:a16="http://schemas.microsoft.com/office/drawing/2014/main" id="{D3795F91-C721-4363-956D-756673AE7957}"/>
              </a:ext>
              <a:ext uri="{C183D7F6-B498-43B3-948B-1728B52AA6E4}">
                <adec:decorative xmlns:adec="http://schemas.microsoft.com/office/drawing/2017/decorative" val="1"/>
              </a:ext>
            </a:extLst>
          </p:cNvPr>
          <p:cNvCxnSpPr>
            <a:cxnSpLocks/>
          </p:cNvCxnSpPr>
          <p:nvPr userDrawn="1"/>
        </p:nvCxnSpPr>
        <p:spPr>
          <a:xfrm>
            <a:off x="4353515" y="5023933"/>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4" name="Straight Connector 3">
            <a:extLst>
              <a:ext uri="{FF2B5EF4-FFF2-40B4-BE49-F238E27FC236}">
                <a16:creationId xmlns:a16="http://schemas.microsoft.com/office/drawing/2014/main" id="{8AC14461-E27D-413D-B31A-47B74646AF25}"/>
              </a:ext>
              <a:ext uri="{C183D7F6-B498-43B3-948B-1728B52AA6E4}">
                <adec:decorative xmlns:adec="http://schemas.microsoft.com/office/drawing/2017/decorative" val="1"/>
              </a:ext>
            </a:extLst>
          </p:cNvPr>
          <p:cNvCxnSpPr>
            <a:cxnSpLocks/>
          </p:cNvCxnSpPr>
          <p:nvPr userDrawn="1"/>
        </p:nvCxnSpPr>
        <p:spPr>
          <a:xfrm>
            <a:off x="3759917" y="3948451"/>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8" name="Straight Connector 7">
            <a:extLst>
              <a:ext uri="{FF2B5EF4-FFF2-40B4-BE49-F238E27FC236}">
                <a16:creationId xmlns:a16="http://schemas.microsoft.com/office/drawing/2014/main" id="{4D6AEA4C-7710-4829-BA87-8DD77F15932C}"/>
              </a:ext>
              <a:ext uri="{C183D7F6-B498-43B3-948B-1728B52AA6E4}">
                <adec:decorative xmlns:adec="http://schemas.microsoft.com/office/drawing/2017/decorative" val="1"/>
              </a:ext>
            </a:extLst>
          </p:cNvPr>
          <p:cNvCxnSpPr>
            <a:cxnSpLocks/>
          </p:cNvCxnSpPr>
          <p:nvPr userDrawn="1"/>
        </p:nvCxnSpPr>
        <p:spPr>
          <a:xfrm>
            <a:off x="3173453" y="2872686"/>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9" name="Straight Connector 8">
            <a:extLst>
              <a:ext uri="{FF2B5EF4-FFF2-40B4-BE49-F238E27FC236}">
                <a16:creationId xmlns:a16="http://schemas.microsoft.com/office/drawing/2014/main" id="{E9BD473E-6203-491C-87AC-54AC0AB23333}"/>
              </a:ext>
              <a:ext uri="{C183D7F6-B498-43B3-948B-1728B52AA6E4}">
                <adec:decorative xmlns:adec="http://schemas.microsoft.com/office/drawing/2017/decorative" val="1"/>
              </a:ext>
            </a:extLst>
          </p:cNvPr>
          <p:cNvCxnSpPr>
            <a:cxnSpLocks/>
          </p:cNvCxnSpPr>
          <p:nvPr userDrawn="1"/>
        </p:nvCxnSpPr>
        <p:spPr>
          <a:xfrm>
            <a:off x="2586263" y="1796083"/>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11652594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Two Conten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2933700" y="892177"/>
            <a:ext cx="8421688" cy="1325563"/>
          </a:xfrm>
        </p:spPr>
        <p:txBody>
          <a:bodyPr>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933700" y="2776936"/>
            <a:ext cx="3924300"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2933700" y="3834606"/>
            <a:ext cx="3924300"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7410173" y="2776936"/>
            <a:ext cx="3943627"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7410173" y="3834606"/>
            <a:ext cx="3943627"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pic>
        <p:nvPicPr>
          <p:cNvPr id="11" name="Graphic 10">
            <a:extLst>
              <a:ext uri="{FF2B5EF4-FFF2-40B4-BE49-F238E27FC236}">
                <a16:creationId xmlns:a16="http://schemas.microsoft.com/office/drawing/2014/main" id="{EE24E1DB-1F20-4C28-8069-D9219D1F8BBD}"/>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9434" t="20278" b="22673"/>
          <a:stretch/>
        </p:blipFill>
        <p:spPr>
          <a:xfrm>
            <a:off x="25785" y="0"/>
            <a:ext cx="4368030" cy="3912394"/>
          </a:xfrm>
          <a:prstGeom prst="rect">
            <a:avLst/>
          </a:prstGeom>
        </p:spPr>
      </p:pic>
    </p:spTree>
    <p:extLst>
      <p:ext uri="{BB962C8B-B14F-4D97-AF65-F5344CB8AC3E}">
        <p14:creationId xmlns:p14="http://schemas.microsoft.com/office/powerpoint/2010/main" val="24324519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ree Conten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243104" y="2776936"/>
            <a:ext cx="2882475"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1243104" y="3834606"/>
            <a:ext cx="2882475"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4647665" y="2776936"/>
            <a:ext cx="2896671"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4647665" y="3834606"/>
            <a:ext cx="2896671"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2">
            <a:extLst>
              <a:ext uri="{FF2B5EF4-FFF2-40B4-BE49-F238E27FC236}">
                <a16:creationId xmlns:a16="http://schemas.microsoft.com/office/drawing/2014/main" id="{1F60A771-8BBC-4565-AB09-402DA7CB2780}"/>
              </a:ext>
            </a:extLst>
          </p:cNvPr>
          <p:cNvSpPr>
            <a:spLocks noGrp="1"/>
          </p:cNvSpPr>
          <p:nvPr>
            <p:ph type="body" idx="13" hasCustomPrompt="1"/>
          </p:nvPr>
        </p:nvSpPr>
        <p:spPr>
          <a:xfrm>
            <a:off x="8066421" y="2776936"/>
            <a:ext cx="2882475"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8066421" y="3834606"/>
            <a:ext cx="2882475"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grpSp>
        <p:nvGrpSpPr>
          <p:cNvPr id="10" name="Group 9">
            <a:extLst>
              <a:ext uri="{FF2B5EF4-FFF2-40B4-BE49-F238E27FC236}">
                <a16:creationId xmlns:a16="http://schemas.microsoft.com/office/drawing/2014/main" id="{B2368EF4-1233-48C7-8DB5-75844BFCD594}"/>
              </a:ext>
              <a:ext uri="{C183D7F6-B498-43B3-948B-1728B52AA6E4}">
                <adec:decorative xmlns:adec="http://schemas.microsoft.com/office/drawing/2017/decorative" val="1"/>
              </a:ext>
            </a:extLst>
          </p:cNvPr>
          <p:cNvGrpSpPr/>
          <p:nvPr userDrawn="1"/>
        </p:nvGrpSpPr>
        <p:grpSpPr>
          <a:xfrm>
            <a:off x="0" y="0"/>
            <a:ext cx="2238376" cy="3105150"/>
            <a:chOff x="0" y="0"/>
            <a:chExt cx="2238376" cy="3105150"/>
          </a:xfrm>
        </p:grpSpPr>
        <p:cxnSp>
          <p:nvCxnSpPr>
            <p:cNvPr id="16" name="Straight Connector 15">
              <a:extLst>
                <a:ext uri="{FF2B5EF4-FFF2-40B4-BE49-F238E27FC236}">
                  <a16:creationId xmlns:a16="http://schemas.microsoft.com/office/drawing/2014/main" id="{463D7850-C2A6-43CE-BBE4-8E81A0A593BF}"/>
                </a:ext>
              </a:extLst>
            </p:cNvPr>
            <p:cNvCxnSpPr>
              <a:cxnSpLocks/>
            </p:cNvCxnSpPr>
            <p:nvPr userDrawn="1"/>
          </p:nvCxnSpPr>
          <p:spPr>
            <a:xfrm flipH="1">
              <a:off x="0" y="0"/>
              <a:ext cx="1238250" cy="310515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BAD3E03-2E3B-440C-9105-6F9D33006D66}"/>
                </a:ext>
              </a:extLst>
            </p:cNvPr>
            <p:cNvCxnSpPr>
              <a:cxnSpLocks/>
            </p:cNvCxnSpPr>
            <p:nvPr userDrawn="1"/>
          </p:nvCxnSpPr>
          <p:spPr>
            <a:xfrm flipH="1">
              <a:off x="0" y="0"/>
              <a:ext cx="2238376" cy="24765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18896713"/>
      </p:ext>
    </p:extLst>
  </p:cSld>
  <p:clrMapOvr>
    <a:overrideClrMapping bg1="lt1" tx1="dk1" bg2="lt2" tx2="dk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5476875" y="1671639"/>
            <a:ext cx="5111750" cy="1204912"/>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5476875" y="3660774"/>
            <a:ext cx="5111750" cy="1525588"/>
          </a:xfrm>
        </p:spPr>
        <p:txBody>
          <a:bodyPr>
            <a:normAutofit/>
          </a:bodyPr>
          <a:lstStyle>
            <a:lvl1pPr marL="0" indent="0">
              <a:lnSpc>
                <a:spcPct val="100000"/>
              </a:lnSpc>
              <a:buNone/>
              <a:defRPr sz="1400" spc="5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grpSp>
        <p:nvGrpSpPr>
          <p:cNvPr id="4" name="Group 3">
            <a:extLst>
              <a:ext uri="{FF2B5EF4-FFF2-40B4-BE49-F238E27FC236}">
                <a16:creationId xmlns:a16="http://schemas.microsoft.com/office/drawing/2014/main" id="{D74AA03A-263D-4B5F-B05B-7D6923A9A4D3}"/>
              </a:ext>
            </a:extLst>
          </p:cNvPr>
          <p:cNvGrpSpPr/>
          <p:nvPr userDrawn="1"/>
        </p:nvGrpSpPr>
        <p:grpSpPr>
          <a:xfrm>
            <a:off x="0" y="0"/>
            <a:ext cx="4762501" cy="5186363"/>
            <a:chOff x="0" y="0"/>
            <a:chExt cx="4762501" cy="5186363"/>
          </a:xfrm>
        </p:grpSpPr>
        <p:cxnSp>
          <p:nvCxnSpPr>
            <p:cNvPr id="23" name="Straight Connector 22">
              <a:extLst>
                <a:ext uri="{FF2B5EF4-FFF2-40B4-BE49-F238E27FC236}">
                  <a16:creationId xmlns:a16="http://schemas.microsoft.com/office/drawing/2014/main" id="{D87F08D6-2CA7-4A5A-BE34-07113DCA535D}"/>
                </a:ext>
              </a:extLst>
            </p:cNvPr>
            <p:cNvCxnSpPr>
              <a:cxnSpLocks/>
            </p:cNvCxnSpPr>
            <p:nvPr userDrawn="1"/>
          </p:nvCxnSpPr>
          <p:spPr>
            <a:xfrm flipH="1" flipV="1">
              <a:off x="0" y="876300"/>
              <a:ext cx="4762500" cy="16287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768C87F-B9C3-4DFF-8454-F3F52CE4346B}"/>
                </a:ext>
              </a:extLst>
            </p:cNvPr>
            <p:cNvCxnSpPr>
              <a:cxnSpLocks/>
            </p:cNvCxnSpPr>
            <p:nvPr userDrawn="1"/>
          </p:nvCxnSpPr>
          <p:spPr>
            <a:xfrm flipH="1" flipV="1">
              <a:off x="2638425" y="0"/>
              <a:ext cx="2124076" cy="51863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1" name="Date Placeholder 6">
            <a:extLst>
              <a:ext uri="{FF2B5EF4-FFF2-40B4-BE49-F238E27FC236}">
                <a16:creationId xmlns:a16="http://schemas.microsoft.com/office/drawing/2014/main" id="{71F34533-9677-48AF-9374-976825F4BB7E}"/>
              </a:ext>
            </a:extLst>
          </p:cNvPr>
          <p:cNvSpPr>
            <a:spLocks noGrp="1"/>
          </p:cNvSpPr>
          <p:nvPr>
            <p:ph type="dt" sz="half" idx="10"/>
          </p:nvPr>
        </p:nvSpPr>
        <p:spPr>
          <a:xfrm>
            <a:off x="838200" y="6356350"/>
            <a:ext cx="2743200" cy="365125"/>
          </a:xfrm>
        </p:spPr>
        <p:txBody>
          <a:bodyPr/>
          <a:lstStyle>
            <a:lvl1pPr>
              <a:defRPr sz="900"/>
            </a:lvl1pPr>
          </a:lstStyle>
          <a:p>
            <a:r>
              <a:rPr lang="en-US" dirty="0"/>
              <a:t>20XX</a:t>
            </a:r>
          </a:p>
        </p:txBody>
      </p:sp>
      <p:sp>
        <p:nvSpPr>
          <p:cNvPr id="22" name="Footer Placeholder 7">
            <a:extLst>
              <a:ext uri="{FF2B5EF4-FFF2-40B4-BE49-F238E27FC236}">
                <a16:creationId xmlns:a16="http://schemas.microsoft.com/office/drawing/2014/main" id="{4FAB8A26-B99E-4F96-8327-A932A14F2C03}"/>
              </a:ext>
            </a:extLst>
          </p:cNvPr>
          <p:cNvSpPr>
            <a:spLocks noGrp="1"/>
          </p:cNvSpPr>
          <p:nvPr>
            <p:ph type="ftr" sz="quarter" idx="11"/>
          </p:nvPr>
        </p:nvSpPr>
        <p:spPr>
          <a:xfrm>
            <a:off x="4038600" y="6356350"/>
            <a:ext cx="4114800" cy="365125"/>
          </a:xfrm>
        </p:spPr>
        <p:txBody>
          <a:bodyPr/>
          <a:lstStyle>
            <a:lvl1pPr>
              <a:defRPr sz="900"/>
            </a:lvl1pPr>
          </a:lstStyle>
          <a:p>
            <a:r>
              <a:rPr lang="en-US" dirty="0"/>
              <a:t>PRESENTATION TITLE</a:t>
            </a:r>
          </a:p>
        </p:txBody>
      </p:sp>
      <p:sp>
        <p:nvSpPr>
          <p:cNvPr id="24" name="Slide Number Placeholder 8">
            <a:extLst>
              <a:ext uri="{FF2B5EF4-FFF2-40B4-BE49-F238E27FC236}">
                <a16:creationId xmlns:a16="http://schemas.microsoft.com/office/drawing/2014/main" id="{EB0962D2-BCC3-48AB-A769-2A7327D29191}"/>
              </a:ext>
            </a:extLst>
          </p:cNvPr>
          <p:cNvSpPr>
            <a:spLocks noGrp="1"/>
          </p:cNvSpPr>
          <p:nvPr>
            <p:ph type="sldNum" sz="quarter" idx="12"/>
          </p:nvPr>
        </p:nvSpPr>
        <p:spPr>
          <a:xfrm>
            <a:off x="8610600" y="6356350"/>
            <a:ext cx="2743200"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917780591"/>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4267200" y="1615736"/>
            <a:ext cx="4179570" cy="1524735"/>
          </a:xfrm>
        </p:spPr>
        <p:txBody>
          <a:bodyPr anchor="b">
            <a:noAutofit/>
          </a:bodyPr>
          <a:lstStyle>
            <a:lvl1pPr algn="l">
              <a:defRPr sz="3600" spc="150" baseline="0">
                <a:solidFill>
                  <a:schemeClr val="bg1"/>
                </a:solidFill>
              </a:defRPr>
            </a:lvl1pPr>
          </a:lstStyle>
          <a:p>
            <a:r>
              <a:rPr lang="en-US" dirty="0"/>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4267200" y="3238103"/>
            <a:ext cx="4179570" cy="1371997"/>
          </a:xfrm>
        </p:spPr>
        <p:txBody>
          <a:bodyPr>
            <a:normAutofit/>
          </a:bodyPr>
          <a:lstStyle>
            <a:lvl1pPr marL="0" indent="0" algn="l">
              <a:lnSpc>
                <a:spcPct val="150000"/>
              </a:lnSpc>
              <a:buNone/>
              <a:defRPr sz="1400" spc="5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6" name="Graphic 5">
            <a:extLst>
              <a:ext uri="{FF2B5EF4-FFF2-40B4-BE49-F238E27FC236}">
                <a16:creationId xmlns:a16="http://schemas.microsoft.com/office/drawing/2014/main" id="{ED3361C9-310A-4255-A94E-B77588962DA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3176938" cy="6858000"/>
          </a:xfrm>
          <a:prstGeom prst="rect">
            <a:avLst/>
          </a:prstGeom>
        </p:spPr>
      </p:pic>
      <p:sp>
        <p:nvSpPr>
          <p:cNvPr id="9" name="Date Placeholder 6">
            <a:extLst>
              <a:ext uri="{FF2B5EF4-FFF2-40B4-BE49-F238E27FC236}">
                <a16:creationId xmlns:a16="http://schemas.microsoft.com/office/drawing/2014/main" id="{BF358517-D7B7-40D0-A9D0-B650C80898AC}"/>
              </a:ext>
            </a:extLst>
          </p:cNvPr>
          <p:cNvSpPr>
            <a:spLocks noGrp="1"/>
          </p:cNvSpPr>
          <p:nvPr>
            <p:ph type="dt" sz="half" idx="10"/>
          </p:nvPr>
        </p:nvSpPr>
        <p:spPr>
          <a:xfrm>
            <a:off x="4267200" y="6356350"/>
            <a:ext cx="1774371" cy="365125"/>
          </a:xfrm>
        </p:spPr>
        <p:txBody>
          <a:bodyPr/>
          <a:lstStyle>
            <a:lvl1pPr>
              <a:defRPr sz="900"/>
            </a:lvl1pPr>
          </a:lstStyle>
          <a:p>
            <a:r>
              <a:rPr lang="en-US" dirty="0"/>
              <a:t>20XX</a:t>
            </a:r>
          </a:p>
        </p:txBody>
      </p:sp>
      <p:sp>
        <p:nvSpPr>
          <p:cNvPr id="10" name="Footer Placeholder 7">
            <a:extLst>
              <a:ext uri="{FF2B5EF4-FFF2-40B4-BE49-F238E27FC236}">
                <a16:creationId xmlns:a16="http://schemas.microsoft.com/office/drawing/2014/main" id="{6026D44C-0B39-4DE1-A0FC-5615DDAAE3CE}"/>
              </a:ext>
            </a:extLst>
          </p:cNvPr>
          <p:cNvSpPr>
            <a:spLocks noGrp="1"/>
          </p:cNvSpPr>
          <p:nvPr>
            <p:ph type="ftr" sz="quarter" idx="11"/>
          </p:nvPr>
        </p:nvSpPr>
        <p:spPr>
          <a:xfrm>
            <a:off x="6479721" y="6356350"/>
            <a:ext cx="2661557" cy="365125"/>
          </a:xfrm>
        </p:spPr>
        <p:txBody>
          <a:bodyPr/>
          <a:lstStyle>
            <a:lvl1pPr>
              <a:defRPr sz="900"/>
            </a:lvl1pPr>
          </a:lstStyle>
          <a:p>
            <a:r>
              <a:rPr lang="en-US" dirty="0"/>
              <a:t>PRESENTATION TITLE</a:t>
            </a:r>
          </a:p>
        </p:txBody>
      </p:sp>
      <p:sp>
        <p:nvSpPr>
          <p:cNvPr id="11" name="Slide Number Placeholder 8">
            <a:extLst>
              <a:ext uri="{FF2B5EF4-FFF2-40B4-BE49-F238E27FC236}">
                <a16:creationId xmlns:a16="http://schemas.microsoft.com/office/drawing/2014/main" id="{0F8222B4-B618-42C4-8BDB-D2E4DF2F22C3}"/>
              </a:ext>
            </a:extLst>
          </p:cNvPr>
          <p:cNvSpPr>
            <a:spLocks noGrp="1"/>
          </p:cNvSpPr>
          <p:nvPr>
            <p:ph type="sldNum" sz="quarter" idx="12"/>
          </p:nvPr>
        </p:nvSpPr>
        <p:spPr>
          <a:xfrm>
            <a:off x="9579428" y="6356350"/>
            <a:ext cx="1774371"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12911404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Agenda">
    <p:bg>
      <p:bgPr>
        <a:solidFill>
          <a:schemeClr val="tx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D514C6BF-376E-43E8-881D-2E767426990A}"/>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8301" r="28341" b="23071"/>
          <a:stretch/>
        </p:blipFill>
        <p:spPr>
          <a:xfrm>
            <a:off x="5488815" y="0"/>
            <a:ext cx="6703185" cy="6858000"/>
          </a:xfrm>
          <a:prstGeom prst="rect">
            <a:avLst/>
          </a:prstGeom>
        </p:spPr>
      </p:pic>
      <p:sp>
        <p:nvSpPr>
          <p:cNvPr id="2" name="Title 1">
            <a:extLst>
              <a:ext uri="{FF2B5EF4-FFF2-40B4-BE49-F238E27FC236}">
                <a16:creationId xmlns:a16="http://schemas.microsoft.com/office/drawing/2014/main" id="{3F0A9B92-C2D0-466A-A680-A35832C452B3}"/>
              </a:ext>
            </a:extLst>
          </p:cNvPr>
          <p:cNvSpPr>
            <a:spLocks noGrp="1"/>
          </p:cNvSpPr>
          <p:nvPr>
            <p:ph type="title" hasCustomPrompt="1"/>
          </p:nvPr>
        </p:nvSpPr>
        <p:spPr>
          <a:xfrm>
            <a:off x="1333500" y="1020445"/>
            <a:ext cx="2895600" cy="1325563"/>
          </a:xfrm>
        </p:spPr>
        <p:txBody>
          <a:bodyPr anchor="b">
            <a:normAutofit/>
          </a:bodyPr>
          <a:lstStyle>
            <a:lvl1pPr>
              <a:defRPr sz="2800" spc="150" baseline="0">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2DA41CE6-5A88-4C5C-B2A4-6A5D2153B16F}"/>
              </a:ext>
            </a:extLst>
          </p:cNvPr>
          <p:cNvSpPr>
            <a:spLocks noGrp="1"/>
          </p:cNvSpPr>
          <p:nvPr>
            <p:ph idx="1"/>
          </p:nvPr>
        </p:nvSpPr>
        <p:spPr>
          <a:xfrm>
            <a:off x="1333500" y="2924175"/>
            <a:ext cx="2895600" cy="2519363"/>
          </a:xfrm>
        </p:spPr>
        <p:txBody>
          <a:bodyPr>
            <a:normAutofit/>
          </a:bodyPr>
          <a:lstStyle>
            <a:lvl1pPr marL="0" indent="0">
              <a:lnSpc>
                <a:spcPct val="150000"/>
              </a:lnSpc>
              <a:buNone/>
              <a:defRPr sz="1400">
                <a:solidFill>
                  <a:schemeClr val="bg1"/>
                </a:solidFill>
              </a:defRPr>
            </a:lvl1pPr>
            <a:lvl2pPr marL="457200" indent="0">
              <a:lnSpc>
                <a:spcPct val="150000"/>
              </a:lnSpc>
              <a:buNone/>
              <a:defRPr sz="1400">
                <a:solidFill>
                  <a:schemeClr val="bg1"/>
                </a:solidFill>
              </a:defRPr>
            </a:lvl2pPr>
            <a:lvl3pPr marL="914400" indent="0">
              <a:lnSpc>
                <a:spcPct val="150000"/>
              </a:lnSpc>
              <a:buNone/>
              <a:defRPr sz="1400">
                <a:solidFill>
                  <a:schemeClr val="bg1"/>
                </a:solidFill>
              </a:defRPr>
            </a:lvl3pPr>
            <a:lvl4pPr marL="1371600" indent="0">
              <a:lnSpc>
                <a:spcPct val="150000"/>
              </a:lnSpc>
              <a:buNone/>
              <a:defRPr sz="1400">
                <a:solidFill>
                  <a:schemeClr val="bg1"/>
                </a:solidFill>
              </a:defRPr>
            </a:lvl4pPr>
            <a:lvl5pPr marL="1828800" indent="0">
              <a:lnSpc>
                <a:spcPct val="150000"/>
              </a:lnSpc>
              <a:buNone/>
              <a:defRPr sz="14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9F5093-3C53-4152-B8FE-0522E0795269}"/>
              </a:ext>
            </a:extLst>
          </p:cNvPr>
          <p:cNvSpPr>
            <a:spLocks noGrp="1"/>
          </p:cNvSpPr>
          <p:nvPr>
            <p:ph type="dt" sz="half" idx="10"/>
          </p:nvPr>
        </p:nvSpPr>
        <p:spPr>
          <a:xfrm>
            <a:off x="1333500" y="6356350"/>
            <a:ext cx="985157" cy="365125"/>
          </a:xfrm>
        </p:spPr>
        <p:txBody>
          <a:bodyPr/>
          <a:lstStyle>
            <a:lvl1pPr>
              <a:defRPr sz="900"/>
            </a:lvl1pPr>
          </a:lstStyle>
          <a:p>
            <a:r>
              <a:rPr lang="en-US" dirty="0"/>
              <a:t>20XX</a:t>
            </a:r>
          </a:p>
        </p:txBody>
      </p:sp>
      <p:sp>
        <p:nvSpPr>
          <p:cNvPr id="5" name="Footer Placeholder 4">
            <a:extLst>
              <a:ext uri="{FF2B5EF4-FFF2-40B4-BE49-F238E27FC236}">
                <a16:creationId xmlns:a16="http://schemas.microsoft.com/office/drawing/2014/main" id="{7727F11D-8AF8-44D6-A48B-D8C7779B8B08}"/>
              </a:ext>
            </a:extLst>
          </p:cNvPr>
          <p:cNvSpPr>
            <a:spLocks noGrp="1"/>
          </p:cNvSpPr>
          <p:nvPr>
            <p:ph type="ftr" sz="quarter" idx="11"/>
          </p:nvPr>
        </p:nvSpPr>
        <p:spPr>
          <a:xfrm>
            <a:off x="2669886" y="6356349"/>
            <a:ext cx="2482842" cy="365125"/>
          </a:xfrm>
        </p:spPr>
        <p:txBody>
          <a:bodyPr/>
          <a:lstStyle>
            <a:lvl1pPr>
              <a:defRPr sz="900"/>
            </a:lvl1pPr>
          </a:lstStyle>
          <a:p>
            <a:r>
              <a:rPr lang="en-US" dirty="0"/>
              <a:t>PRESENTATION TITLE</a:t>
            </a:r>
          </a:p>
        </p:txBody>
      </p:sp>
      <p:sp>
        <p:nvSpPr>
          <p:cNvPr id="6" name="Slide Number Placeholder 5">
            <a:extLst>
              <a:ext uri="{FF2B5EF4-FFF2-40B4-BE49-F238E27FC236}">
                <a16:creationId xmlns:a16="http://schemas.microsoft.com/office/drawing/2014/main" id="{658C0879-6B0F-4AF6-A997-EC61DA8964AE}"/>
              </a:ext>
            </a:extLst>
          </p:cNvPr>
          <p:cNvSpPr>
            <a:spLocks noGrp="1"/>
          </p:cNvSpPr>
          <p:nvPr>
            <p:ph type="sldNum" sz="quarter" idx="12"/>
          </p:nvPr>
        </p:nvSpPr>
        <p:spPr>
          <a:xfrm>
            <a:off x="5536305" y="6356350"/>
            <a:ext cx="987552"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9821249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roduc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1362075" y="1671639"/>
            <a:ext cx="5111750" cy="1204912"/>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1362075" y="3660774"/>
            <a:ext cx="5111750" cy="1525588"/>
          </a:xfrm>
        </p:spPr>
        <p:txBody>
          <a:bodyPr>
            <a:normAutofit/>
          </a:bodyPr>
          <a:lstStyle>
            <a:lvl1pPr marL="0" indent="0">
              <a:lnSpc>
                <a:spcPct val="100000"/>
              </a:lnSpc>
              <a:buNone/>
              <a:defRPr sz="1400" spc="5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C11EBF9-6826-475B-8079-C11128991BAE}"/>
              </a:ext>
            </a:extLst>
          </p:cNvPr>
          <p:cNvSpPr>
            <a:spLocks noGrp="1"/>
          </p:cNvSpPr>
          <p:nvPr>
            <p:ph type="dt" sz="half" idx="10"/>
          </p:nvPr>
        </p:nvSpPr>
        <p:spPr>
          <a:xfrm>
            <a:off x="838200" y="6356350"/>
            <a:ext cx="1219200" cy="365125"/>
          </a:xfrm>
        </p:spPr>
        <p:txBody>
          <a:bodyPr/>
          <a:lstStyle>
            <a:lvl1pPr>
              <a:defRPr sz="900"/>
            </a:lvl1pPr>
          </a:lstStyle>
          <a:p>
            <a:r>
              <a:rPr lang="en-US" dirty="0"/>
              <a:t>20XX</a:t>
            </a:r>
          </a:p>
        </p:txBody>
      </p:sp>
      <p:sp>
        <p:nvSpPr>
          <p:cNvPr id="5" name="Footer Placeholder 4">
            <a:extLst>
              <a:ext uri="{FF2B5EF4-FFF2-40B4-BE49-F238E27FC236}">
                <a16:creationId xmlns:a16="http://schemas.microsoft.com/office/drawing/2014/main" id="{3FB726A3-DF54-47D2-8C3A-34FD43A19E8E}"/>
              </a:ext>
            </a:extLst>
          </p:cNvPr>
          <p:cNvSpPr>
            <a:spLocks noGrp="1"/>
          </p:cNvSpPr>
          <p:nvPr>
            <p:ph type="ftr" sz="quarter" idx="11"/>
          </p:nvPr>
        </p:nvSpPr>
        <p:spPr>
          <a:xfrm>
            <a:off x="2463800" y="6356350"/>
            <a:ext cx="3479800" cy="365125"/>
          </a:xfrm>
        </p:spPr>
        <p:txBody>
          <a:bodyPr/>
          <a:lstStyle>
            <a:lvl1pPr>
              <a:defRPr sz="900"/>
            </a:lvl1pPr>
          </a:lstStyle>
          <a:p>
            <a:r>
              <a:rPr lang="en-US" dirty="0"/>
              <a:t>PRESENTATION TITLE</a:t>
            </a:r>
          </a:p>
        </p:txBody>
      </p:sp>
      <p:sp>
        <p:nvSpPr>
          <p:cNvPr id="6" name="Slide Number Placeholder 5">
            <a:extLst>
              <a:ext uri="{FF2B5EF4-FFF2-40B4-BE49-F238E27FC236}">
                <a16:creationId xmlns:a16="http://schemas.microsoft.com/office/drawing/2014/main" id="{D0CD125A-4493-4967-9146-841D0EF3BC63}"/>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grpSp>
        <p:nvGrpSpPr>
          <p:cNvPr id="7" name="Group 6">
            <a:extLst>
              <a:ext uri="{FF2B5EF4-FFF2-40B4-BE49-F238E27FC236}">
                <a16:creationId xmlns:a16="http://schemas.microsoft.com/office/drawing/2014/main" id="{D7A1CF8B-3479-49A3-A30E-2F2ECE962075}"/>
              </a:ext>
            </a:extLst>
          </p:cNvPr>
          <p:cNvGrpSpPr/>
          <p:nvPr userDrawn="1"/>
        </p:nvGrpSpPr>
        <p:grpSpPr>
          <a:xfrm>
            <a:off x="6953250" y="-25401"/>
            <a:ext cx="5238750" cy="6902451"/>
            <a:chOff x="6953250" y="-25401"/>
            <a:chExt cx="5238750" cy="6902451"/>
          </a:xfrm>
        </p:grpSpPr>
        <p:cxnSp>
          <p:nvCxnSpPr>
            <p:cNvPr id="14" name="Straight Connector 13">
              <a:extLst>
                <a:ext uri="{FF2B5EF4-FFF2-40B4-BE49-F238E27FC236}">
                  <a16:creationId xmlns:a16="http://schemas.microsoft.com/office/drawing/2014/main" id="{49FBD260-5143-4B12-B9F8-33E48D548909}"/>
                </a:ext>
              </a:extLst>
            </p:cNvPr>
            <p:cNvCxnSpPr/>
            <p:nvPr userDrawn="1"/>
          </p:nvCxnSpPr>
          <p:spPr>
            <a:xfrm>
              <a:off x="9096375" y="1497012"/>
              <a:ext cx="30956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87F08D6-2CA7-4A5A-BE34-07113DCA535D}"/>
                </a:ext>
              </a:extLst>
            </p:cNvPr>
            <p:cNvCxnSpPr/>
            <p:nvPr userDrawn="1"/>
          </p:nvCxnSpPr>
          <p:spPr>
            <a:xfrm flipH="1">
              <a:off x="6953250" y="-25401"/>
              <a:ext cx="3790950" cy="690245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497359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Section Break">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2148840"/>
            <a:ext cx="4179570" cy="1715531"/>
          </a:xfrm>
        </p:spPr>
        <p:txBody>
          <a:bodyPr anchor="b">
            <a:noAutofit/>
          </a:bodyPr>
          <a:lstStyle>
            <a:lvl1pPr algn="l">
              <a:defRPr sz="3600" spc="150" baseline="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6991350" y="3962003"/>
            <a:ext cx="4179570" cy="365125"/>
          </a:xfrm>
        </p:spPr>
        <p:txBody>
          <a:bodyPr>
            <a:normAutofit/>
          </a:bodyPr>
          <a:lstStyle>
            <a:lvl1pPr marL="0" indent="0" algn="l">
              <a:buNone/>
              <a:defRPr sz="1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5" name="Graphic 4">
            <a:extLst>
              <a:ext uri="{FF2B5EF4-FFF2-40B4-BE49-F238E27FC236}">
                <a16:creationId xmlns:a16="http://schemas.microsoft.com/office/drawing/2014/main" id="{F05D2CCB-CCFC-4A8A-ADA9-C1E4D13B968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828675"/>
            <a:ext cx="5876925" cy="5200650"/>
          </a:xfrm>
          <a:prstGeom prst="rect">
            <a:avLst/>
          </a:prstGeom>
        </p:spPr>
      </p:pic>
    </p:spTree>
    <p:extLst>
      <p:ext uri="{BB962C8B-B14F-4D97-AF65-F5344CB8AC3E}">
        <p14:creationId xmlns:p14="http://schemas.microsoft.com/office/powerpoint/2010/main" val="26995123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ar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sp>
        <p:nvSpPr>
          <p:cNvPr id="7" name="Chart Placeholder 6">
            <a:extLst>
              <a:ext uri="{FF2B5EF4-FFF2-40B4-BE49-F238E27FC236}">
                <a16:creationId xmlns:a16="http://schemas.microsoft.com/office/drawing/2014/main" id="{08AF2DB4-A973-4307-B59C-6058A138835C}"/>
              </a:ext>
            </a:extLst>
          </p:cNvPr>
          <p:cNvSpPr>
            <a:spLocks noGrp="1"/>
          </p:cNvSpPr>
          <p:nvPr>
            <p:ph type="chart" sz="quarter" idx="13"/>
          </p:nvPr>
        </p:nvSpPr>
        <p:spPr>
          <a:xfrm>
            <a:off x="838200" y="2111608"/>
            <a:ext cx="10515600" cy="3744912"/>
          </a:xfrm>
        </p:spPr>
        <p:txBody>
          <a:bodyPr/>
          <a:lstStyle/>
          <a:p>
            <a:r>
              <a:rPr lang="en-US"/>
              <a:t>Click icon to add chart</a:t>
            </a:r>
            <a:endParaRPr lang="en-US" dirty="0"/>
          </a:p>
        </p:txBody>
      </p:sp>
    </p:spTree>
    <p:extLst>
      <p:ext uri="{BB962C8B-B14F-4D97-AF65-F5344CB8AC3E}">
        <p14:creationId xmlns:p14="http://schemas.microsoft.com/office/powerpoint/2010/main" val="14852777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abl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8" name="Table Placeholder 7">
            <a:extLst>
              <a:ext uri="{FF2B5EF4-FFF2-40B4-BE49-F238E27FC236}">
                <a16:creationId xmlns:a16="http://schemas.microsoft.com/office/drawing/2014/main" id="{C3975522-461E-4D79-B5B9-BF9471B54688}"/>
              </a:ext>
            </a:extLst>
          </p:cNvPr>
          <p:cNvSpPr>
            <a:spLocks noGrp="1"/>
          </p:cNvSpPr>
          <p:nvPr>
            <p:ph type="tbl" sz="quarter" idx="14"/>
          </p:nvPr>
        </p:nvSpPr>
        <p:spPr>
          <a:xfrm>
            <a:off x="838200" y="2111381"/>
            <a:ext cx="10515600" cy="3744913"/>
          </a:xfrm>
        </p:spPr>
        <p:txBody>
          <a:bodyPr/>
          <a:lstStyle/>
          <a:p>
            <a:r>
              <a:rPr lang="en-US"/>
              <a:t>Click icon to add table</a:t>
            </a:r>
            <a:endParaRPr lang="en-US" dirty="0"/>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3370680036"/>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AEE644D4-F9A4-4237-BD5C-4B97ABA9337E}"/>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5581650" cy="6858000"/>
          </a:xfrm>
          <a:prstGeom prst="rect">
            <a:avLst/>
          </a:prstGeom>
        </p:spPr>
      </p:pic>
      <p:sp>
        <p:nvSpPr>
          <p:cNvPr id="2" name="Title 1">
            <a:extLst>
              <a:ext uri="{FF2B5EF4-FFF2-40B4-BE49-F238E27FC236}">
                <a16:creationId xmlns:a16="http://schemas.microsoft.com/office/drawing/2014/main" id="{C2FF67A8-55FA-435D-A18C-96D63D22B53E}"/>
              </a:ext>
            </a:extLst>
          </p:cNvPr>
          <p:cNvSpPr>
            <a:spLocks noGrp="1"/>
          </p:cNvSpPr>
          <p:nvPr>
            <p:ph type="title" hasCustomPrompt="1"/>
          </p:nvPr>
        </p:nvSpPr>
        <p:spPr>
          <a:xfrm>
            <a:off x="4657724" y="2809875"/>
            <a:ext cx="6696075" cy="1909763"/>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10" name="Subtitle 2">
            <a:extLst>
              <a:ext uri="{FF2B5EF4-FFF2-40B4-BE49-F238E27FC236}">
                <a16:creationId xmlns:a16="http://schemas.microsoft.com/office/drawing/2014/main" id="{104828DA-5EC5-4A00-9A7B-CD9668EF24D1}"/>
              </a:ext>
            </a:extLst>
          </p:cNvPr>
          <p:cNvSpPr>
            <a:spLocks noGrp="1"/>
          </p:cNvSpPr>
          <p:nvPr>
            <p:ph type="subTitle" idx="1"/>
          </p:nvPr>
        </p:nvSpPr>
        <p:spPr>
          <a:xfrm>
            <a:off x="4657725" y="5028803"/>
            <a:ext cx="6696074" cy="365125"/>
          </a:xfrm>
        </p:spPr>
        <p:txBody>
          <a:bodyPr anchor="b">
            <a:normAutofit/>
          </a:bodyPr>
          <a:lstStyle>
            <a:lvl1pPr marL="0" indent="0" algn="l">
              <a:buNone/>
              <a:defRPr sz="1600">
                <a:solidFill>
                  <a:schemeClr val="bg2">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3" name="Date Placeholder 2">
            <a:extLst>
              <a:ext uri="{FF2B5EF4-FFF2-40B4-BE49-F238E27FC236}">
                <a16:creationId xmlns:a16="http://schemas.microsoft.com/office/drawing/2014/main" id="{D9303E9A-96BC-4283-A6E1-5948AEB119F4}"/>
              </a:ext>
            </a:extLst>
          </p:cNvPr>
          <p:cNvSpPr>
            <a:spLocks noGrp="1"/>
          </p:cNvSpPr>
          <p:nvPr>
            <p:ph type="dt" sz="half" idx="10"/>
          </p:nvPr>
        </p:nvSpPr>
        <p:spPr>
          <a:xfrm>
            <a:off x="4676774" y="6356350"/>
            <a:ext cx="1695450" cy="365125"/>
          </a:xfrm>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45A19C49-052B-4D3E-B227-1D787463CE96}"/>
              </a:ext>
            </a:extLst>
          </p:cNvPr>
          <p:cNvSpPr>
            <a:spLocks noGrp="1"/>
          </p:cNvSpPr>
          <p:nvPr>
            <p:ph type="ftr" sz="quarter" idx="11"/>
          </p:nvPr>
        </p:nvSpPr>
        <p:spPr>
          <a:xfrm>
            <a:off x="6743699" y="6356350"/>
            <a:ext cx="2543175" cy="365125"/>
          </a:xfrm>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4E5E724A-95F0-41B6-A77E-EDD067272C27}"/>
              </a:ext>
            </a:extLst>
          </p:cNvPr>
          <p:cNvSpPr>
            <a:spLocks noGrp="1"/>
          </p:cNvSpPr>
          <p:nvPr>
            <p:ph type="sldNum" sz="quarter" idx="12"/>
          </p:nvPr>
        </p:nvSpPr>
        <p:spPr>
          <a:xfrm>
            <a:off x="9658350" y="6356350"/>
            <a:ext cx="1695450" cy="365125"/>
          </a:xfrm>
        </p:spPr>
        <p:txBody>
          <a:bodyPr/>
          <a:lstStyle>
            <a:lvl1pPr>
              <a:defRPr sz="900"/>
            </a:lvl1pPr>
          </a:lstStyle>
          <a:p>
            <a:fld id="{A49DFD55-3C28-40EF-9E31-A92D2E4017FF}" type="slidenum">
              <a:rPr lang="en-US" smtClean="0"/>
              <a:pPr/>
              <a:t>‹#›</a:t>
            </a:fld>
            <a:endParaRPr lang="en-US" dirty="0"/>
          </a:p>
        </p:txBody>
      </p:sp>
      <p:cxnSp>
        <p:nvCxnSpPr>
          <p:cNvPr id="9" name="Straight Connector 8">
            <a:extLst>
              <a:ext uri="{FF2B5EF4-FFF2-40B4-BE49-F238E27FC236}">
                <a16:creationId xmlns:a16="http://schemas.microsoft.com/office/drawing/2014/main" id="{BDAC7E4E-FE06-4E90-8107-6B543E5515ED}"/>
              </a:ext>
              <a:ext uri="{C183D7F6-B498-43B3-948B-1728B52AA6E4}">
                <adec:decorative xmlns:adec="http://schemas.microsoft.com/office/drawing/2017/decorative" val="1"/>
              </a:ext>
            </a:extLst>
          </p:cNvPr>
          <p:cNvCxnSpPr/>
          <p:nvPr userDrawn="1"/>
        </p:nvCxnSpPr>
        <p:spPr>
          <a:xfrm flipV="1">
            <a:off x="2209800" y="0"/>
            <a:ext cx="243840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30656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Slide 4 Peopl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487181" y="2886074"/>
            <a:ext cx="1845511" cy="1845511"/>
          </a:xfrm>
          <a:solidFill>
            <a:schemeClr val="bg1">
              <a:lumMod val="95000"/>
            </a:schemeClr>
          </a:solidFill>
        </p:spPr>
        <p:txBody>
          <a:bodyPr/>
          <a:lstStyle/>
          <a:p>
            <a:r>
              <a:rPr lang="en-US"/>
              <a:t>Click icon to add picture</a:t>
            </a:r>
            <a:endParaRPr lang="en-US" dirty="0"/>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228568" y="5084524"/>
            <a:ext cx="2317707"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487181" y="5464114"/>
            <a:ext cx="1845511"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3836914" y="2886074"/>
            <a:ext cx="1845511" cy="1845511"/>
          </a:xfrm>
          <a:solidFill>
            <a:schemeClr val="bg1">
              <a:lumMod val="95000"/>
            </a:schemeClr>
          </a:solidFill>
        </p:spPr>
        <p:txBody>
          <a:bodyPr/>
          <a:lstStyle/>
          <a:p>
            <a:r>
              <a:rPr lang="en-US"/>
              <a:t>Click icon to add picture</a:t>
            </a:r>
            <a:endParaRPr lang="en-US" dirty="0"/>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578300" y="5084524"/>
            <a:ext cx="2330816"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836913" y="5478796"/>
            <a:ext cx="1855949"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8" name="Picture Placeholder 10">
            <a:extLst>
              <a:ext uri="{FF2B5EF4-FFF2-40B4-BE49-F238E27FC236}">
                <a16:creationId xmlns:a16="http://schemas.microsoft.com/office/drawing/2014/main" id="{4EBC7D6F-397D-4C5A-AA62-F683F88531A2}"/>
              </a:ext>
            </a:extLst>
          </p:cNvPr>
          <p:cNvSpPr>
            <a:spLocks noGrp="1"/>
          </p:cNvSpPr>
          <p:nvPr>
            <p:ph type="pic" sz="quarter" idx="16"/>
          </p:nvPr>
        </p:nvSpPr>
        <p:spPr>
          <a:xfrm>
            <a:off x="6327578" y="2886074"/>
            <a:ext cx="1845511" cy="1845511"/>
          </a:xfrm>
          <a:solidFill>
            <a:schemeClr val="bg1">
              <a:lumMod val="95000"/>
            </a:schemeClr>
          </a:solidFill>
        </p:spPr>
        <p:txBody>
          <a:bodyPr/>
          <a:lstStyle/>
          <a:p>
            <a:pPr lvl="1"/>
            <a:r>
              <a:rPr lang="en-US"/>
              <a:t>Click icon to add picture</a:t>
            </a:r>
            <a:endParaRPr lang="en-US" dirty="0"/>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068964" y="5084524"/>
            <a:ext cx="2317707"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327577" y="5478796"/>
            <a:ext cx="1845511"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8747458" y="2886074"/>
            <a:ext cx="1845511" cy="1845511"/>
          </a:xfrm>
          <a:solidFill>
            <a:schemeClr val="bg1">
              <a:lumMod val="95000"/>
            </a:schemeClr>
          </a:solidFill>
        </p:spPr>
        <p:txBody>
          <a:bodyPr/>
          <a:lstStyle/>
          <a:p>
            <a:r>
              <a:rPr lang="en-US"/>
              <a:t>Click icon to add picture</a:t>
            </a:r>
            <a:endParaRPr lang="en-US" dirty="0"/>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488845" y="5084524"/>
            <a:ext cx="2317706"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747458" y="5464114"/>
            <a:ext cx="1845510"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grpSp>
        <p:nvGrpSpPr>
          <p:cNvPr id="4" name="Group 3">
            <a:extLst>
              <a:ext uri="{FF2B5EF4-FFF2-40B4-BE49-F238E27FC236}">
                <a16:creationId xmlns:a16="http://schemas.microsoft.com/office/drawing/2014/main" id="{73C911F2-9041-416A-B83C-F23B354E063B}"/>
              </a:ext>
              <a:ext uri="{C183D7F6-B498-43B3-948B-1728B52AA6E4}">
                <adec:decorative xmlns:adec="http://schemas.microsoft.com/office/drawing/2017/decorative" val="1"/>
              </a:ext>
            </a:extLst>
          </p:cNvPr>
          <p:cNvGrpSpPr/>
          <p:nvPr userDrawn="1"/>
        </p:nvGrpSpPr>
        <p:grpSpPr>
          <a:xfrm>
            <a:off x="7334250" y="0"/>
            <a:ext cx="4857750" cy="1724025"/>
            <a:chOff x="7334250" y="0"/>
            <a:chExt cx="4857750" cy="1724025"/>
          </a:xfrm>
        </p:grpSpPr>
        <p:cxnSp>
          <p:nvCxnSpPr>
            <p:cNvPr id="10" name="Straight Connector 9">
              <a:extLst>
                <a:ext uri="{FF2B5EF4-FFF2-40B4-BE49-F238E27FC236}">
                  <a16:creationId xmlns:a16="http://schemas.microsoft.com/office/drawing/2014/main" id="{4E4B72DA-52CB-4D39-A342-8857B4D959B2}"/>
                </a:ext>
              </a:extLst>
            </p:cNvPr>
            <p:cNvCxnSpPr/>
            <p:nvPr userDrawn="1"/>
          </p:nvCxnSpPr>
          <p:spPr>
            <a:xfrm flipH="1" flipV="1">
              <a:off x="7334250" y="0"/>
              <a:ext cx="485775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1D9BCDA-DFB7-41A4-A7C7-CEE86CEDCBE5}"/>
                </a:ext>
              </a:extLst>
            </p:cNvPr>
            <p:cNvCxnSpPr>
              <a:cxnSpLocks/>
            </p:cNvCxnSpPr>
            <p:nvPr userDrawn="1"/>
          </p:nvCxnSpPr>
          <p:spPr>
            <a:xfrm>
              <a:off x="11487150" y="0"/>
              <a:ext cx="704850" cy="17240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51227852"/>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Slide 8 People">
    <p:bg>
      <p:bgPr>
        <a:solidFill>
          <a:schemeClr val="bg1"/>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187AAB93-862D-455E-9E73-3D0DAEFDEDB4}"/>
              </a:ext>
              <a:ext uri="{C183D7F6-B498-43B3-948B-1728B52AA6E4}">
                <adec:decorative xmlns:adec="http://schemas.microsoft.com/office/drawing/2017/decorative" val="1"/>
              </a:ext>
            </a:extLst>
          </p:cNvPr>
          <p:cNvGrpSpPr/>
          <p:nvPr userDrawn="1"/>
        </p:nvGrpSpPr>
        <p:grpSpPr>
          <a:xfrm>
            <a:off x="0" y="473953"/>
            <a:ext cx="12192000" cy="5621336"/>
            <a:chOff x="0" y="473953"/>
            <a:chExt cx="12192000" cy="5621336"/>
          </a:xfrm>
        </p:grpSpPr>
        <p:pic>
          <p:nvPicPr>
            <p:cNvPr id="13" name="Graphic 12">
              <a:extLst>
                <a:ext uri="{FF2B5EF4-FFF2-40B4-BE49-F238E27FC236}">
                  <a16:creationId xmlns:a16="http://schemas.microsoft.com/office/drawing/2014/main" id="{B0DFD584-E5CF-41EF-B51E-679CE22DDF9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473953"/>
              <a:ext cx="2057400" cy="1647825"/>
            </a:xfrm>
            <a:prstGeom prst="rect">
              <a:avLst/>
            </a:prstGeom>
          </p:spPr>
        </p:pic>
        <p:pic>
          <p:nvPicPr>
            <p:cNvPr id="14" name="Graphic 13">
              <a:extLst>
                <a:ext uri="{FF2B5EF4-FFF2-40B4-BE49-F238E27FC236}">
                  <a16:creationId xmlns:a16="http://schemas.microsoft.com/office/drawing/2014/main" id="{E5C02DDF-25A6-42C7-9525-F279CE2095C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049000" y="5180889"/>
              <a:ext cx="1143000" cy="914400"/>
            </a:xfrm>
            <a:prstGeom prst="rect">
              <a:avLst/>
            </a:prstGeom>
          </p:spPr>
        </p:pic>
      </p:grpSp>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877176" y="2428875"/>
            <a:ext cx="1066800" cy="1066800"/>
          </a:xfrm>
          <a:solidFill>
            <a:schemeClr val="tx1"/>
          </a:solidFill>
        </p:spPr>
        <p:txBody>
          <a:bodyPr>
            <a:normAutofit/>
          </a:bodyPr>
          <a:lstStyle>
            <a:lvl1pPr marL="0" indent="0" algn="l">
              <a:lnSpc>
                <a:spcPct val="100000"/>
              </a:lnSpc>
              <a:buFont typeface="Arial" panose="020B0604020202020204" pitchFamily="34" charset="0"/>
              <a:buNone/>
              <a:defRPr sz="900">
                <a:solidFill>
                  <a:sysClr val="windowText" lastClr="000000"/>
                </a:solidFill>
              </a:defRPr>
            </a:lvl1pPr>
          </a:lstStyle>
          <a:p>
            <a:r>
              <a:rPr lang="en-US"/>
              <a:t>Click icon to add picture</a:t>
            </a:r>
            <a:endParaRPr lang="en-US" dirty="0"/>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500168"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500168" y="3809747"/>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4226270"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849262"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849262" y="3809747"/>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32" name="Picture Placeholder 10">
            <a:extLst>
              <a:ext uri="{FF2B5EF4-FFF2-40B4-BE49-F238E27FC236}">
                <a16:creationId xmlns:a16="http://schemas.microsoft.com/office/drawing/2014/main" id="{1938DB4D-239F-4E8E-8802-0470B0131189}"/>
              </a:ext>
            </a:extLst>
          </p:cNvPr>
          <p:cNvSpPr>
            <a:spLocks noGrp="1"/>
          </p:cNvSpPr>
          <p:nvPr>
            <p:ph type="pic" sz="quarter" idx="37"/>
          </p:nvPr>
        </p:nvSpPr>
        <p:spPr>
          <a:xfrm>
            <a:off x="6655584"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198355" y="3654378"/>
            <a:ext cx="2105135"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095999" y="3809747"/>
            <a:ext cx="2299855"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9136814"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759806"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744480" y="3809747"/>
            <a:ext cx="1844126"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5" name="Picture Placeholder 10">
            <a:extLst>
              <a:ext uri="{FF2B5EF4-FFF2-40B4-BE49-F238E27FC236}">
                <a16:creationId xmlns:a16="http://schemas.microsoft.com/office/drawing/2014/main" id="{1EBAEB1D-A7F9-4F90-B642-4277D3802BAB}"/>
              </a:ext>
            </a:extLst>
          </p:cNvPr>
          <p:cNvSpPr>
            <a:spLocks noGrp="1"/>
          </p:cNvSpPr>
          <p:nvPr>
            <p:ph type="pic" sz="quarter" idx="26"/>
          </p:nvPr>
        </p:nvSpPr>
        <p:spPr>
          <a:xfrm>
            <a:off x="1877176"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54" name="Text Placeholder 2">
            <a:extLst>
              <a:ext uri="{FF2B5EF4-FFF2-40B4-BE49-F238E27FC236}">
                <a16:creationId xmlns:a16="http://schemas.microsoft.com/office/drawing/2014/main" id="{22930C5B-603C-494E-A467-8B394D01D406}"/>
              </a:ext>
            </a:extLst>
          </p:cNvPr>
          <p:cNvSpPr>
            <a:spLocks noGrp="1"/>
          </p:cNvSpPr>
          <p:nvPr>
            <p:ph type="body" idx="25" hasCustomPrompt="1"/>
          </p:nvPr>
        </p:nvSpPr>
        <p:spPr>
          <a:xfrm>
            <a:off x="1500168"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2" name="Text Placeholder 2">
            <a:extLst>
              <a:ext uri="{FF2B5EF4-FFF2-40B4-BE49-F238E27FC236}">
                <a16:creationId xmlns:a16="http://schemas.microsoft.com/office/drawing/2014/main" id="{540C455F-A23B-493F-B95E-AB485D91DA6A}"/>
              </a:ext>
            </a:extLst>
          </p:cNvPr>
          <p:cNvSpPr>
            <a:spLocks noGrp="1"/>
          </p:cNvSpPr>
          <p:nvPr>
            <p:ph type="body" idx="33" hasCustomPrompt="1"/>
          </p:nvPr>
        </p:nvSpPr>
        <p:spPr>
          <a:xfrm>
            <a:off x="1500168" y="5668583"/>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6" name="Picture Placeholder 10">
            <a:extLst>
              <a:ext uri="{FF2B5EF4-FFF2-40B4-BE49-F238E27FC236}">
                <a16:creationId xmlns:a16="http://schemas.microsoft.com/office/drawing/2014/main" id="{9461A69E-14C8-4325-89AF-D4257C1C05BA}"/>
              </a:ext>
            </a:extLst>
          </p:cNvPr>
          <p:cNvSpPr>
            <a:spLocks noGrp="1"/>
          </p:cNvSpPr>
          <p:nvPr>
            <p:ph type="pic" sz="quarter" idx="27"/>
          </p:nvPr>
        </p:nvSpPr>
        <p:spPr>
          <a:xfrm>
            <a:off x="4226270"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59" name="Text Placeholder 2">
            <a:extLst>
              <a:ext uri="{FF2B5EF4-FFF2-40B4-BE49-F238E27FC236}">
                <a16:creationId xmlns:a16="http://schemas.microsoft.com/office/drawing/2014/main" id="{6D1C374C-DAF7-40EF-B279-4EC7A2AFE6A2}"/>
              </a:ext>
            </a:extLst>
          </p:cNvPr>
          <p:cNvSpPr>
            <a:spLocks noGrp="1"/>
          </p:cNvSpPr>
          <p:nvPr>
            <p:ph type="body" idx="30" hasCustomPrompt="1"/>
          </p:nvPr>
        </p:nvSpPr>
        <p:spPr>
          <a:xfrm>
            <a:off x="3849262"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3" name="Text Placeholder 2">
            <a:extLst>
              <a:ext uri="{FF2B5EF4-FFF2-40B4-BE49-F238E27FC236}">
                <a16:creationId xmlns:a16="http://schemas.microsoft.com/office/drawing/2014/main" id="{421FF438-E4E8-4643-BCB3-4A1C12429042}"/>
              </a:ext>
            </a:extLst>
          </p:cNvPr>
          <p:cNvSpPr>
            <a:spLocks noGrp="1"/>
          </p:cNvSpPr>
          <p:nvPr>
            <p:ph type="body" idx="34" hasCustomPrompt="1"/>
          </p:nvPr>
        </p:nvSpPr>
        <p:spPr>
          <a:xfrm>
            <a:off x="3849262" y="5668583"/>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33" name="Picture Placeholder 10">
            <a:extLst>
              <a:ext uri="{FF2B5EF4-FFF2-40B4-BE49-F238E27FC236}">
                <a16:creationId xmlns:a16="http://schemas.microsoft.com/office/drawing/2014/main" id="{E029C5CA-EDDA-4BF9-9051-8B09E98EE1E2}"/>
              </a:ext>
            </a:extLst>
          </p:cNvPr>
          <p:cNvSpPr>
            <a:spLocks noGrp="1"/>
          </p:cNvSpPr>
          <p:nvPr>
            <p:ph type="pic" sz="quarter" idx="38"/>
          </p:nvPr>
        </p:nvSpPr>
        <p:spPr>
          <a:xfrm>
            <a:off x="6655584"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60" name="Text Placeholder 2">
            <a:extLst>
              <a:ext uri="{FF2B5EF4-FFF2-40B4-BE49-F238E27FC236}">
                <a16:creationId xmlns:a16="http://schemas.microsoft.com/office/drawing/2014/main" id="{D4FEDD19-A7BA-45BB-93A0-F1E896C9F26D}"/>
              </a:ext>
            </a:extLst>
          </p:cNvPr>
          <p:cNvSpPr>
            <a:spLocks noGrp="1"/>
          </p:cNvSpPr>
          <p:nvPr>
            <p:ph type="body" idx="31" hasCustomPrompt="1"/>
          </p:nvPr>
        </p:nvSpPr>
        <p:spPr>
          <a:xfrm>
            <a:off x="6339926"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4" name="Text Placeholder 2">
            <a:extLst>
              <a:ext uri="{FF2B5EF4-FFF2-40B4-BE49-F238E27FC236}">
                <a16:creationId xmlns:a16="http://schemas.microsoft.com/office/drawing/2014/main" id="{A12F0175-7AEE-46B1-9590-D4A427680DC7}"/>
              </a:ext>
            </a:extLst>
          </p:cNvPr>
          <p:cNvSpPr>
            <a:spLocks noGrp="1"/>
          </p:cNvSpPr>
          <p:nvPr>
            <p:ph type="body" idx="35" hasCustomPrompt="1"/>
          </p:nvPr>
        </p:nvSpPr>
        <p:spPr>
          <a:xfrm>
            <a:off x="6339926" y="5668583"/>
            <a:ext cx="1813474"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58" name="Picture Placeholder 10">
            <a:extLst>
              <a:ext uri="{FF2B5EF4-FFF2-40B4-BE49-F238E27FC236}">
                <a16:creationId xmlns:a16="http://schemas.microsoft.com/office/drawing/2014/main" id="{622ED9F4-EB9B-4588-8501-BFECB846EE73}"/>
              </a:ext>
            </a:extLst>
          </p:cNvPr>
          <p:cNvSpPr>
            <a:spLocks noGrp="1"/>
          </p:cNvSpPr>
          <p:nvPr>
            <p:ph type="pic" sz="quarter" idx="29"/>
          </p:nvPr>
        </p:nvSpPr>
        <p:spPr>
          <a:xfrm>
            <a:off x="9136814"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61" name="Text Placeholder 2">
            <a:extLst>
              <a:ext uri="{FF2B5EF4-FFF2-40B4-BE49-F238E27FC236}">
                <a16:creationId xmlns:a16="http://schemas.microsoft.com/office/drawing/2014/main" id="{5026D39F-46AB-4680-9A52-F367344A3531}"/>
              </a:ext>
            </a:extLst>
          </p:cNvPr>
          <p:cNvSpPr>
            <a:spLocks noGrp="1"/>
          </p:cNvSpPr>
          <p:nvPr>
            <p:ph type="body" idx="32" hasCustomPrompt="1"/>
          </p:nvPr>
        </p:nvSpPr>
        <p:spPr>
          <a:xfrm>
            <a:off x="8759806"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5" name="Text Placeholder 2">
            <a:extLst>
              <a:ext uri="{FF2B5EF4-FFF2-40B4-BE49-F238E27FC236}">
                <a16:creationId xmlns:a16="http://schemas.microsoft.com/office/drawing/2014/main" id="{04E11FE2-6320-4E8C-A5B3-8104AF329ADA}"/>
              </a:ext>
            </a:extLst>
          </p:cNvPr>
          <p:cNvSpPr>
            <a:spLocks noGrp="1"/>
          </p:cNvSpPr>
          <p:nvPr>
            <p:ph type="body" idx="36" hasCustomPrompt="1"/>
          </p:nvPr>
        </p:nvSpPr>
        <p:spPr>
          <a:xfrm>
            <a:off x="8744480" y="5668583"/>
            <a:ext cx="1844126"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solidFill>
                  <a:srgbClr val="898989"/>
                </a:solidFill>
              </a:defRPr>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solidFill>
                  <a:srgbClr val="898989"/>
                </a:solidFill>
              </a:defRPr>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solidFill>
                  <a:srgbClr val="898989"/>
                </a:solidFill>
              </a:defRPr>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2857120649"/>
      </p:ext>
    </p:extLst>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4C17E5-24ED-44BC-BA50-02EF903552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33D101-3AF0-4F06-90ED-B83615C36C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AE9FDE-AF95-49F8-A927-35A23C9E65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dirty="0"/>
              <a:t>20XX</a:t>
            </a:r>
          </a:p>
        </p:txBody>
      </p:sp>
      <p:sp>
        <p:nvSpPr>
          <p:cNvPr id="5" name="Footer Placeholder 4">
            <a:extLst>
              <a:ext uri="{FF2B5EF4-FFF2-40B4-BE49-F238E27FC236}">
                <a16:creationId xmlns:a16="http://schemas.microsoft.com/office/drawing/2014/main" id="{CC2E900D-8FF9-4E80-860D-89C2D3B4E4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PRESENTATION TITLE</a:t>
            </a:r>
          </a:p>
        </p:txBody>
      </p:sp>
      <p:sp>
        <p:nvSpPr>
          <p:cNvPr id="6" name="Slide Number Placeholder 5">
            <a:extLst>
              <a:ext uri="{FF2B5EF4-FFF2-40B4-BE49-F238E27FC236}">
                <a16:creationId xmlns:a16="http://schemas.microsoft.com/office/drawing/2014/main" id="{F1A66A0C-1415-46A3-A1FF-BE18C70873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9DFD55-3C28-40EF-9E31-A92D2E4017FF}" type="slidenum">
              <a:rPr lang="en-US" smtClean="0"/>
              <a:t>‹#›</a:t>
            </a:fld>
            <a:endParaRPr lang="en-US" dirty="0"/>
          </a:p>
        </p:txBody>
      </p:sp>
    </p:spTree>
    <p:extLst>
      <p:ext uri="{BB962C8B-B14F-4D97-AF65-F5344CB8AC3E}">
        <p14:creationId xmlns:p14="http://schemas.microsoft.com/office/powerpoint/2010/main" val="23190612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1" r:id="rId4"/>
    <p:sldLayoutId id="2147483666" r:id="rId5"/>
    <p:sldLayoutId id="2147483667" r:id="rId6"/>
    <p:sldLayoutId id="2147483654" r:id="rId7"/>
    <p:sldLayoutId id="2147483663" r:id="rId8"/>
    <p:sldLayoutId id="2147483662" r:id="rId9"/>
    <p:sldLayoutId id="2147483668" r:id="rId10"/>
    <p:sldLayoutId id="2147483652" r:id="rId11"/>
    <p:sldLayoutId id="2147483653" r:id="rId12"/>
    <p:sldLayoutId id="2147483660" r:id="rId13"/>
    <p:sldLayoutId id="2147483664" r:id="rId14"/>
    <p:sldLayoutId id="2147483665" r:id="rId15"/>
  </p:sldLayoutIdLst>
  <p:hf hdr="0" dt="0"/>
  <p:txStyles>
    <p:titleStyle>
      <a:lvl1pPr algn="l" defTabSz="914400" rtl="0" eaLnBrk="1" latinLnBrk="0" hangingPunct="1">
        <a:lnSpc>
          <a:spcPct val="90000"/>
        </a:lnSpc>
        <a:spcBef>
          <a:spcPct val="0"/>
        </a:spcBef>
        <a:buNone/>
        <a:defRPr sz="44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5.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5.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5.xml"/><Relationship Id="rId5" Type="http://schemas.openxmlformats.org/officeDocument/2006/relationships/image" Target="../media/image24.png"/><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75451-6A4B-484B-9ED1-353CCE25B0F4}"/>
              </a:ext>
            </a:extLst>
          </p:cNvPr>
          <p:cNvSpPr>
            <a:spLocks noGrp="1"/>
          </p:cNvSpPr>
          <p:nvPr>
            <p:ph type="ctrTitle"/>
          </p:nvPr>
        </p:nvSpPr>
        <p:spPr>
          <a:xfrm>
            <a:off x="6416040" y="4434840"/>
            <a:ext cx="4941771" cy="1122202"/>
          </a:xfrm>
        </p:spPr>
        <p:txBody>
          <a:bodyPr/>
          <a:lstStyle/>
          <a:p>
            <a:r>
              <a:rPr lang="en-US" dirty="0"/>
              <a:t>Organic Products and its Consumers</a:t>
            </a:r>
          </a:p>
        </p:txBody>
      </p:sp>
      <p:sp>
        <p:nvSpPr>
          <p:cNvPr id="3" name="Subtitle 2">
            <a:extLst>
              <a:ext uri="{FF2B5EF4-FFF2-40B4-BE49-F238E27FC236}">
                <a16:creationId xmlns:a16="http://schemas.microsoft.com/office/drawing/2014/main" id="{0236A1B4-B8D1-4A72-8E20-0703F54BF1FE}"/>
              </a:ext>
            </a:extLst>
          </p:cNvPr>
          <p:cNvSpPr>
            <a:spLocks noGrp="1"/>
          </p:cNvSpPr>
          <p:nvPr>
            <p:ph type="subTitle" idx="1"/>
          </p:nvPr>
        </p:nvSpPr>
        <p:spPr>
          <a:xfrm>
            <a:off x="6416041" y="5586890"/>
            <a:ext cx="4941770" cy="396660"/>
          </a:xfrm>
        </p:spPr>
        <p:txBody>
          <a:bodyPr>
            <a:normAutofit/>
          </a:bodyPr>
          <a:lstStyle/>
          <a:p>
            <a:r>
              <a:rPr lang="en-US" dirty="0"/>
              <a:t>Nik Baldis</a:t>
            </a:r>
          </a:p>
        </p:txBody>
      </p:sp>
    </p:spTree>
    <p:extLst>
      <p:ext uri="{BB962C8B-B14F-4D97-AF65-F5344CB8AC3E}">
        <p14:creationId xmlns:p14="http://schemas.microsoft.com/office/powerpoint/2010/main" val="25860588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4F4981-A32F-0D24-AAD8-24A7A1C7BB43}"/>
              </a:ext>
            </a:extLst>
          </p:cNvPr>
          <p:cNvSpPr>
            <a:spLocks noGrp="1"/>
          </p:cNvSpPr>
          <p:nvPr>
            <p:ph type="title"/>
          </p:nvPr>
        </p:nvSpPr>
        <p:spPr/>
        <p:txBody>
          <a:bodyPr>
            <a:normAutofit/>
          </a:bodyPr>
          <a:lstStyle/>
          <a:p>
            <a:r>
              <a:rPr lang="en-US" dirty="0"/>
              <a:t>Predictive Analysis:</a:t>
            </a:r>
            <a:br>
              <a:rPr lang="en-US" dirty="0"/>
            </a:br>
            <a:r>
              <a:rPr lang="en-US" dirty="0"/>
              <a:t>Basic Decision Tree Model</a:t>
            </a:r>
          </a:p>
        </p:txBody>
      </p:sp>
      <p:sp>
        <p:nvSpPr>
          <p:cNvPr id="5" name="Slide Number Placeholder 4">
            <a:extLst>
              <a:ext uri="{FF2B5EF4-FFF2-40B4-BE49-F238E27FC236}">
                <a16:creationId xmlns:a16="http://schemas.microsoft.com/office/drawing/2014/main" id="{EC2E4ED6-8DDB-ADBC-B44A-3F4406DD87B5}"/>
              </a:ext>
            </a:extLst>
          </p:cNvPr>
          <p:cNvSpPr>
            <a:spLocks noGrp="1"/>
          </p:cNvSpPr>
          <p:nvPr>
            <p:ph type="sldNum" sz="quarter" idx="12"/>
          </p:nvPr>
        </p:nvSpPr>
        <p:spPr/>
        <p:txBody>
          <a:bodyPr/>
          <a:lstStyle/>
          <a:p>
            <a:fld id="{A49DFD55-3C28-40EF-9E31-A92D2E4017FF}" type="slidenum">
              <a:rPr lang="en-US" smtClean="0"/>
              <a:pPr/>
              <a:t>10</a:t>
            </a:fld>
            <a:endParaRPr lang="en-US" dirty="0"/>
          </a:p>
        </p:txBody>
      </p:sp>
      <p:sp>
        <p:nvSpPr>
          <p:cNvPr id="7" name="Chart Placeholder 6">
            <a:extLst>
              <a:ext uri="{FF2B5EF4-FFF2-40B4-BE49-F238E27FC236}">
                <a16:creationId xmlns:a16="http://schemas.microsoft.com/office/drawing/2014/main" id="{93D3F10C-1CEE-06F7-3816-82AB7921696A}"/>
              </a:ext>
            </a:extLst>
          </p:cNvPr>
          <p:cNvSpPr>
            <a:spLocks noGrp="1"/>
          </p:cNvSpPr>
          <p:nvPr>
            <p:ph type="chart" sz="quarter" idx="13"/>
          </p:nvPr>
        </p:nvSpPr>
        <p:spPr>
          <a:xfrm>
            <a:off x="6096000" y="1962863"/>
            <a:ext cx="6009635" cy="3744912"/>
          </a:xfrm>
        </p:spPr>
        <p:txBody>
          <a:bodyPr/>
          <a:lstStyle/>
          <a:p>
            <a:r>
              <a:rPr lang="en-US" dirty="0"/>
              <a:t>Very similar metrics to the full logistic regression</a:t>
            </a:r>
          </a:p>
          <a:p>
            <a:pPr lvl="1"/>
            <a:r>
              <a:rPr lang="en-US" dirty="0"/>
              <a:t>Lower precision, overall slightly higher accuracy and recall</a:t>
            </a:r>
          </a:p>
          <a:p>
            <a:r>
              <a:rPr lang="en-US" dirty="0"/>
              <a:t>AUC is better across the board compared to the full logistic regression</a:t>
            </a:r>
          </a:p>
        </p:txBody>
      </p:sp>
      <p:pic>
        <p:nvPicPr>
          <p:cNvPr id="6" name="Picture 5" descr="A screenshot of a computer&#10;&#10;Description automatically generated">
            <a:extLst>
              <a:ext uri="{FF2B5EF4-FFF2-40B4-BE49-F238E27FC236}">
                <a16:creationId xmlns:a16="http://schemas.microsoft.com/office/drawing/2014/main" id="{1ADB9FC6-DBFC-878A-C59E-9054FAC04277}"/>
              </a:ext>
            </a:extLst>
          </p:cNvPr>
          <p:cNvPicPr>
            <a:picLocks noChangeAspect="1"/>
          </p:cNvPicPr>
          <p:nvPr/>
        </p:nvPicPr>
        <p:blipFill rotWithShape="1">
          <a:blip r:embed="rId3"/>
          <a:srcRect t="20753" r="49141"/>
          <a:stretch/>
        </p:blipFill>
        <p:spPr>
          <a:xfrm>
            <a:off x="2997352" y="1409102"/>
            <a:ext cx="2418750" cy="2553419"/>
          </a:xfrm>
          <a:prstGeom prst="rect">
            <a:avLst/>
          </a:prstGeom>
        </p:spPr>
      </p:pic>
      <p:pic>
        <p:nvPicPr>
          <p:cNvPr id="9" name="Picture 8" descr="A graph of a positive result&#10;&#10;Description automatically generated with medium confidence">
            <a:extLst>
              <a:ext uri="{FF2B5EF4-FFF2-40B4-BE49-F238E27FC236}">
                <a16:creationId xmlns:a16="http://schemas.microsoft.com/office/drawing/2014/main" id="{F36391B2-33C9-6F02-D81A-139796FFAD83}"/>
              </a:ext>
            </a:extLst>
          </p:cNvPr>
          <p:cNvPicPr>
            <a:picLocks noChangeAspect="1"/>
          </p:cNvPicPr>
          <p:nvPr/>
        </p:nvPicPr>
        <p:blipFill>
          <a:blip r:embed="rId4"/>
          <a:stretch>
            <a:fillRect/>
          </a:stretch>
        </p:blipFill>
        <p:spPr>
          <a:xfrm>
            <a:off x="0" y="4134412"/>
            <a:ext cx="2854736" cy="2247240"/>
          </a:xfrm>
          <a:prstGeom prst="rect">
            <a:avLst/>
          </a:prstGeom>
        </p:spPr>
      </p:pic>
      <p:pic>
        <p:nvPicPr>
          <p:cNvPr id="11" name="Picture 10" descr="A graph of a function&#10;&#10;Description automatically generated">
            <a:extLst>
              <a:ext uri="{FF2B5EF4-FFF2-40B4-BE49-F238E27FC236}">
                <a16:creationId xmlns:a16="http://schemas.microsoft.com/office/drawing/2014/main" id="{C2F00DDF-193D-E0B2-5648-5BE49B98A891}"/>
              </a:ext>
            </a:extLst>
          </p:cNvPr>
          <p:cNvPicPr>
            <a:picLocks noChangeAspect="1"/>
          </p:cNvPicPr>
          <p:nvPr/>
        </p:nvPicPr>
        <p:blipFill>
          <a:blip r:embed="rId5"/>
          <a:stretch>
            <a:fillRect/>
          </a:stretch>
        </p:blipFill>
        <p:spPr>
          <a:xfrm>
            <a:off x="-66268" y="1692342"/>
            <a:ext cx="2885976" cy="2271832"/>
          </a:xfrm>
          <a:prstGeom prst="rect">
            <a:avLst/>
          </a:prstGeom>
        </p:spPr>
      </p:pic>
      <p:pic>
        <p:nvPicPr>
          <p:cNvPr id="13" name="Picture 12" descr="A screenshot of a computer&#10;&#10;Description automatically generated">
            <a:extLst>
              <a:ext uri="{FF2B5EF4-FFF2-40B4-BE49-F238E27FC236}">
                <a16:creationId xmlns:a16="http://schemas.microsoft.com/office/drawing/2014/main" id="{E6BACA19-9143-FB22-519B-636460730E7D}"/>
              </a:ext>
            </a:extLst>
          </p:cNvPr>
          <p:cNvPicPr>
            <a:picLocks noChangeAspect="1"/>
          </p:cNvPicPr>
          <p:nvPr/>
        </p:nvPicPr>
        <p:blipFill>
          <a:blip r:embed="rId6"/>
          <a:stretch>
            <a:fillRect/>
          </a:stretch>
        </p:blipFill>
        <p:spPr>
          <a:xfrm>
            <a:off x="2997352" y="4134412"/>
            <a:ext cx="2418749" cy="2553419"/>
          </a:xfrm>
          <a:prstGeom prst="rect">
            <a:avLst/>
          </a:prstGeom>
        </p:spPr>
      </p:pic>
    </p:spTree>
    <p:extLst>
      <p:ext uri="{BB962C8B-B14F-4D97-AF65-F5344CB8AC3E}">
        <p14:creationId xmlns:p14="http://schemas.microsoft.com/office/powerpoint/2010/main" val="13124661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4F4981-A32F-0D24-AAD8-24A7A1C7BB43}"/>
              </a:ext>
            </a:extLst>
          </p:cNvPr>
          <p:cNvSpPr>
            <a:spLocks noGrp="1"/>
          </p:cNvSpPr>
          <p:nvPr>
            <p:ph type="title"/>
          </p:nvPr>
        </p:nvSpPr>
        <p:spPr/>
        <p:txBody>
          <a:bodyPr>
            <a:normAutofit/>
          </a:bodyPr>
          <a:lstStyle/>
          <a:p>
            <a:r>
              <a:rPr lang="en-US" dirty="0"/>
              <a:t>Predictive Analysis:</a:t>
            </a:r>
            <a:br>
              <a:rPr lang="en-US" dirty="0"/>
            </a:br>
            <a:r>
              <a:rPr lang="en-US" dirty="0"/>
              <a:t>Increased Depth Decision Tree Model</a:t>
            </a:r>
          </a:p>
        </p:txBody>
      </p:sp>
      <p:sp>
        <p:nvSpPr>
          <p:cNvPr id="5" name="Slide Number Placeholder 4">
            <a:extLst>
              <a:ext uri="{FF2B5EF4-FFF2-40B4-BE49-F238E27FC236}">
                <a16:creationId xmlns:a16="http://schemas.microsoft.com/office/drawing/2014/main" id="{EC2E4ED6-8DDB-ADBC-B44A-3F4406DD87B5}"/>
              </a:ext>
            </a:extLst>
          </p:cNvPr>
          <p:cNvSpPr>
            <a:spLocks noGrp="1"/>
          </p:cNvSpPr>
          <p:nvPr>
            <p:ph type="sldNum" sz="quarter" idx="12"/>
          </p:nvPr>
        </p:nvSpPr>
        <p:spPr/>
        <p:txBody>
          <a:bodyPr/>
          <a:lstStyle/>
          <a:p>
            <a:fld id="{A49DFD55-3C28-40EF-9E31-A92D2E4017FF}" type="slidenum">
              <a:rPr lang="en-US" smtClean="0"/>
              <a:pPr/>
              <a:t>11</a:t>
            </a:fld>
            <a:endParaRPr lang="en-US" dirty="0"/>
          </a:p>
        </p:txBody>
      </p:sp>
      <p:sp>
        <p:nvSpPr>
          <p:cNvPr id="7" name="Chart Placeholder 6">
            <a:extLst>
              <a:ext uri="{FF2B5EF4-FFF2-40B4-BE49-F238E27FC236}">
                <a16:creationId xmlns:a16="http://schemas.microsoft.com/office/drawing/2014/main" id="{93D3F10C-1CEE-06F7-3816-82AB7921696A}"/>
              </a:ext>
            </a:extLst>
          </p:cNvPr>
          <p:cNvSpPr>
            <a:spLocks noGrp="1"/>
          </p:cNvSpPr>
          <p:nvPr>
            <p:ph type="chart" sz="quarter" idx="13"/>
          </p:nvPr>
        </p:nvSpPr>
        <p:spPr>
          <a:xfrm>
            <a:off x="838200" y="2111608"/>
            <a:ext cx="5252139" cy="3744912"/>
          </a:xfrm>
        </p:spPr>
        <p:txBody>
          <a:bodyPr/>
          <a:lstStyle/>
          <a:p>
            <a:r>
              <a:rPr lang="en-US" dirty="0"/>
              <a:t>Type of neighborhood, total spent in the store this year, and time as a loyalty member added to important variables</a:t>
            </a:r>
          </a:p>
          <a:p>
            <a:r>
              <a:rPr lang="en-US" dirty="0"/>
              <a:t>Training metrics increased, but test metrics got worse</a:t>
            </a:r>
          </a:p>
        </p:txBody>
      </p:sp>
      <p:pic>
        <p:nvPicPr>
          <p:cNvPr id="6" name="Picture 5" descr="A screenshot of a computer&#10;&#10;Description automatically generated">
            <a:extLst>
              <a:ext uri="{FF2B5EF4-FFF2-40B4-BE49-F238E27FC236}">
                <a16:creationId xmlns:a16="http://schemas.microsoft.com/office/drawing/2014/main" id="{2CC7732D-F524-655B-86C1-C5584DF44274}"/>
              </a:ext>
            </a:extLst>
          </p:cNvPr>
          <p:cNvPicPr>
            <a:picLocks noChangeAspect="1"/>
          </p:cNvPicPr>
          <p:nvPr/>
        </p:nvPicPr>
        <p:blipFill>
          <a:blip r:embed="rId3"/>
          <a:stretch>
            <a:fillRect/>
          </a:stretch>
        </p:blipFill>
        <p:spPr>
          <a:xfrm>
            <a:off x="9351583" y="1403696"/>
            <a:ext cx="2498883" cy="2580368"/>
          </a:xfrm>
          <a:prstGeom prst="rect">
            <a:avLst/>
          </a:prstGeom>
        </p:spPr>
      </p:pic>
      <p:pic>
        <p:nvPicPr>
          <p:cNvPr id="9" name="Picture 8" descr="A graph of a function&#10;&#10;Description automatically generated">
            <a:extLst>
              <a:ext uri="{FF2B5EF4-FFF2-40B4-BE49-F238E27FC236}">
                <a16:creationId xmlns:a16="http://schemas.microsoft.com/office/drawing/2014/main" id="{88B3E3E7-9363-1776-02EC-5EBE07D02B42}"/>
              </a:ext>
            </a:extLst>
          </p:cNvPr>
          <p:cNvPicPr>
            <a:picLocks noChangeAspect="1"/>
          </p:cNvPicPr>
          <p:nvPr/>
        </p:nvPicPr>
        <p:blipFill>
          <a:blip r:embed="rId4"/>
          <a:stretch>
            <a:fillRect/>
          </a:stretch>
        </p:blipFill>
        <p:spPr>
          <a:xfrm>
            <a:off x="6093169" y="1433715"/>
            <a:ext cx="3255584" cy="2562787"/>
          </a:xfrm>
          <a:prstGeom prst="rect">
            <a:avLst/>
          </a:prstGeom>
        </p:spPr>
      </p:pic>
      <p:pic>
        <p:nvPicPr>
          <p:cNvPr id="11" name="Picture 10" descr="A graph of a positive result&#10;&#10;Description automatically generated with medium confidence">
            <a:extLst>
              <a:ext uri="{FF2B5EF4-FFF2-40B4-BE49-F238E27FC236}">
                <a16:creationId xmlns:a16="http://schemas.microsoft.com/office/drawing/2014/main" id="{7D320AF9-D40D-F2D7-879D-BC6348A25235}"/>
              </a:ext>
            </a:extLst>
          </p:cNvPr>
          <p:cNvPicPr>
            <a:picLocks noChangeAspect="1"/>
          </p:cNvPicPr>
          <p:nvPr/>
        </p:nvPicPr>
        <p:blipFill>
          <a:blip r:embed="rId5"/>
          <a:stretch>
            <a:fillRect/>
          </a:stretch>
        </p:blipFill>
        <p:spPr>
          <a:xfrm>
            <a:off x="6093170" y="4058967"/>
            <a:ext cx="3255583" cy="2562786"/>
          </a:xfrm>
          <a:prstGeom prst="rect">
            <a:avLst/>
          </a:prstGeom>
        </p:spPr>
      </p:pic>
      <p:pic>
        <p:nvPicPr>
          <p:cNvPr id="13" name="Picture 12" descr="A screenshot of a computer&#10;&#10;Description automatically generated">
            <a:extLst>
              <a:ext uri="{FF2B5EF4-FFF2-40B4-BE49-F238E27FC236}">
                <a16:creationId xmlns:a16="http://schemas.microsoft.com/office/drawing/2014/main" id="{6A1C1904-A911-295E-B6E3-6EB8C1B4467E}"/>
              </a:ext>
            </a:extLst>
          </p:cNvPr>
          <p:cNvPicPr>
            <a:picLocks noChangeAspect="1"/>
          </p:cNvPicPr>
          <p:nvPr/>
        </p:nvPicPr>
        <p:blipFill>
          <a:blip r:embed="rId6"/>
          <a:stretch>
            <a:fillRect/>
          </a:stretch>
        </p:blipFill>
        <p:spPr>
          <a:xfrm>
            <a:off x="9351583" y="4062974"/>
            <a:ext cx="2507994" cy="2583656"/>
          </a:xfrm>
          <a:prstGeom prst="rect">
            <a:avLst/>
          </a:prstGeom>
        </p:spPr>
      </p:pic>
    </p:spTree>
    <p:extLst>
      <p:ext uri="{BB962C8B-B14F-4D97-AF65-F5344CB8AC3E}">
        <p14:creationId xmlns:p14="http://schemas.microsoft.com/office/powerpoint/2010/main" val="14263599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4F4981-A32F-0D24-AAD8-24A7A1C7BB43}"/>
              </a:ext>
            </a:extLst>
          </p:cNvPr>
          <p:cNvSpPr>
            <a:spLocks noGrp="1"/>
          </p:cNvSpPr>
          <p:nvPr>
            <p:ph type="title"/>
          </p:nvPr>
        </p:nvSpPr>
        <p:spPr/>
        <p:txBody>
          <a:bodyPr>
            <a:normAutofit/>
          </a:bodyPr>
          <a:lstStyle/>
          <a:p>
            <a:r>
              <a:rPr lang="en-US" dirty="0"/>
              <a:t>Final Table of Models</a:t>
            </a:r>
          </a:p>
        </p:txBody>
      </p:sp>
      <p:sp>
        <p:nvSpPr>
          <p:cNvPr id="5" name="Slide Number Placeholder 4">
            <a:extLst>
              <a:ext uri="{FF2B5EF4-FFF2-40B4-BE49-F238E27FC236}">
                <a16:creationId xmlns:a16="http://schemas.microsoft.com/office/drawing/2014/main" id="{EC2E4ED6-8DDB-ADBC-B44A-3F4406DD87B5}"/>
              </a:ext>
            </a:extLst>
          </p:cNvPr>
          <p:cNvSpPr>
            <a:spLocks noGrp="1"/>
          </p:cNvSpPr>
          <p:nvPr>
            <p:ph type="sldNum" sz="quarter" idx="12"/>
          </p:nvPr>
        </p:nvSpPr>
        <p:spPr/>
        <p:txBody>
          <a:bodyPr/>
          <a:lstStyle/>
          <a:p>
            <a:fld id="{A49DFD55-3C28-40EF-9E31-A92D2E4017FF}" type="slidenum">
              <a:rPr lang="en-US" smtClean="0"/>
              <a:pPr/>
              <a:t>12</a:t>
            </a:fld>
            <a:endParaRPr lang="en-US" dirty="0"/>
          </a:p>
        </p:txBody>
      </p:sp>
      <p:graphicFrame>
        <p:nvGraphicFramePr>
          <p:cNvPr id="3" name="Table 2">
            <a:extLst>
              <a:ext uri="{FF2B5EF4-FFF2-40B4-BE49-F238E27FC236}">
                <a16:creationId xmlns:a16="http://schemas.microsoft.com/office/drawing/2014/main" id="{825FE68A-F686-6ECF-AAA8-9F762879C4F2}"/>
              </a:ext>
            </a:extLst>
          </p:cNvPr>
          <p:cNvGraphicFramePr>
            <a:graphicFrameLocks noGrp="1"/>
          </p:cNvGraphicFramePr>
          <p:nvPr>
            <p:extLst>
              <p:ext uri="{D42A27DB-BD31-4B8C-83A1-F6EECF244321}">
                <p14:modId xmlns:p14="http://schemas.microsoft.com/office/powerpoint/2010/main" val="2074864320"/>
              </p:ext>
            </p:extLst>
          </p:nvPr>
        </p:nvGraphicFramePr>
        <p:xfrm>
          <a:off x="168348" y="1418590"/>
          <a:ext cx="11855304" cy="4937760"/>
        </p:xfrm>
        <a:graphic>
          <a:graphicData uri="http://schemas.openxmlformats.org/drawingml/2006/table">
            <a:tbl>
              <a:tblPr firstRow="1" bandRow="1">
                <a:tableStyleId>{073A0DAA-6AF3-43AB-8588-CEC1D06C72B9}</a:tableStyleId>
              </a:tblPr>
              <a:tblGrid>
                <a:gridCol w="1317256">
                  <a:extLst>
                    <a:ext uri="{9D8B030D-6E8A-4147-A177-3AD203B41FA5}">
                      <a16:colId xmlns:a16="http://schemas.microsoft.com/office/drawing/2014/main" val="3775778966"/>
                    </a:ext>
                  </a:extLst>
                </a:gridCol>
                <a:gridCol w="1317256">
                  <a:extLst>
                    <a:ext uri="{9D8B030D-6E8A-4147-A177-3AD203B41FA5}">
                      <a16:colId xmlns:a16="http://schemas.microsoft.com/office/drawing/2014/main" val="994735265"/>
                    </a:ext>
                  </a:extLst>
                </a:gridCol>
                <a:gridCol w="1317256">
                  <a:extLst>
                    <a:ext uri="{9D8B030D-6E8A-4147-A177-3AD203B41FA5}">
                      <a16:colId xmlns:a16="http://schemas.microsoft.com/office/drawing/2014/main" val="3558590370"/>
                    </a:ext>
                  </a:extLst>
                </a:gridCol>
                <a:gridCol w="1317256">
                  <a:extLst>
                    <a:ext uri="{9D8B030D-6E8A-4147-A177-3AD203B41FA5}">
                      <a16:colId xmlns:a16="http://schemas.microsoft.com/office/drawing/2014/main" val="488389430"/>
                    </a:ext>
                  </a:extLst>
                </a:gridCol>
                <a:gridCol w="1317256">
                  <a:extLst>
                    <a:ext uri="{9D8B030D-6E8A-4147-A177-3AD203B41FA5}">
                      <a16:colId xmlns:a16="http://schemas.microsoft.com/office/drawing/2014/main" val="506070648"/>
                    </a:ext>
                  </a:extLst>
                </a:gridCol>
                <a:gridCol w="1317256">
                  <a:extLst>
                    <a:ext uri="{9D8B030D-6E8A-4147-A177-3AD203B41FA5}">
                      <a16:colId xmlns:a16="http://schemas.microsoft.com/office/drawing/2014/main" val="3749919022"/>
                    </a:ext>
                  </a:extLst>
                </a:gridCol>
                <a:gridCol w="1317256">
                  <a:extLst>
                    <a:ext uri="{9D8B030D-6E8A-4147-A177-3AD203B41FA5}">
                      <a16:colId xmlns:a16="http://schemas.microsoft.com/office/drawing/2014/main" val="1910095414"/>
                    </a:ext>
                  </a:extLst>
                </a:gridCol>
                <a:gridCol w="1317256">
                  <a:extLst>
                    <a:ext uri="{9D8B030D-6E8A-4147-A177-3AD203B41FA5}">
                      <a16:colId xmlns:a16="http://schemas.microsoft.com/office/drawing/2014/main" val="843083858"/>
                    </a:ext>
                  </a:extLst>
                </a:gridCol>
                <a:gridCol w="1317256">
                  <a:extLst>
                    <a:ext uri="{9D8B030D-6E8A-4147-A177-3AD203B41FA5}">
                      <a16:colId xmlns:a16="http://schemas.microsoft.com/office/drawing/2014/main" val="3978945924"/>
                    </a:ext>
                  </a:extLst>
                </a:gridCol>
              </a:tblGrid>
              <a:tr h="334034">
                <a:tc>
                  <a:txBody>
                    <a:bodyPr/>
                    <a:lstStyle/>
                    <a:p>
                      <a:endParaRPr lang="en-US"/>
                    </a:p>
                  </a:txBody>
                  <a:tcPr/>
                </a:tc>
                <a:tc gridSpan="4">
                  <a:txBody>
                    <a:bodyPr/>
                    <a:lstStyle/>
                    <a:p>
                      <a:pPr algn="ctr"/>
                      <a:r>
                        <a:rPr lang="en-US" dirty="0">
                          <a:solidFill>
                            <a:schemeClr val="tx1"/>
                          </a:solidFill>
                        </a:rPr>
                        <a:t>Training</a:t>
                      </a:r>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gridSpan="4">
                  <a:txBody>
                    <a:bodyPr/>
                    <a:lstStyle/>
                    <a:p>
                      <a:pPr algn="ctr"/>
                      <a:r>
                        <a:rPr lang="en-US" dirty="0">
                          <a:solidFill>
                            <a:schemeClr val="tx1"/>
                          </a:solidFill>
                        </a:rPr>
                        <a:t>Test</a:t>
                      </a:r>
                    </a:p>
                  </a:txBody>
                  <a:tcPr/>
                </a:tc>
                <a:tc hMerge="1">
                  <a:txBody>
                    <a:bodyPr/>
                    <a:lstStyle/>
                    <a:p>
                      <a:pPr algn="ctr"/>
                      <a:endParaRPr lang="en-US" dirty="0">
                        <a:solidFill>
                          <a:schemeClr val="tx1"/>
                        </a:solidFill>
                      </a:endParaRPr>
                    </a:p>
                  </a:txBody>
                  <a:tcPr/>
                </a:tc>
                <a:tc hMerge="1">
                  <a:txBody>
                    <a:bodyPr/>
                    <a:lstStyle/>
                    <a:p>
                      <a:pPr algn="ctr"/>
                      <a:endParaRPr lang="en-US" dirty="0">
                        <a:solidFill>
                          <a:schemeClr val="tx1"/>
                        </a:solidFill>
                      </a:endParaRPr>
                    </a:p>
                  </a:txBody>
                  <a:tcPr/>
                </a:tc>
                <a:tc hMerge="1">
                  <a:txBody>
                    <a:bodyPr/>
                    <a:lstStyle/>
                    <a:p>
                      <a:pPr algn="ctr"/>
                      <a:endParaRPr lang="en-US" dirty="0">
                        <a:solidFill>
                          <a:schemeClr val="tx1"/>
                        </a:solidFill>
                      </a:endParaRPr>
                    </a:p>
                  </a:txBody>
                  <a:tcPr/>
                </a:tc>
                <a:extLst>
                  <a:ext uri="{0D108BD9-81ED-4DB2-BD59-A6C34878D82A}">
                    <a16:rowId xmlns:a16="http://schemas.microsoft.com/office/drawing/2014/main" val="3442631111"/>
                  </a:ext>
                </a:extLst>
              </a:tr>
              <a:tr h="584559">
                <a:tc>
                  <a:txBody>
                    <a:bodyPr/>
                    <a:lstStyle/>
                    <a:p>
                      <a:endParaRPr lang="en-US" dirty="0"/>
                    </a:p>
                  </a:txBody>
                  <a:tcPr/>
                </a:tc>
                <a:tc>
                  <a:txBody>
                    <a:bodyPr/>
                    <a:lstStyle/>
                    <a:p>
                      <a:r>
                        <a:rPr lang="en-US" b="1" dirty="0"/>
                        <a:t>Accuracy</a:t>
                      </a:r>
                    </a:p>
                  </a:txBody>
                  <a:tcPr/>
                </a:tc>
                <a:tc>
                  <a:txBody>
                    <a:bodyPr/>
                    <a:lstStyle/>
                    <a:p>
                      <a:r>
                        <a:rPr lang="en-US" b="1" dirty="0"/>
                        <a:t>Precision</a:t>
                      </a:r>
                    </a:p>
                  </a:txBody>
                  <a:tcPr/>
                </a:tc>
                <a:tc>
                  <a:txBody>
                    <a:bodyPr/>
                    <a:lstStyle/>
                    <a:p>
                      <a:r>
                        <a:rPr lang="en-US" b="1" dirty="0"/>
                        <a:t>Recall</a:t>
                      </a:r>
                    </a:p>
                  </a:txBody>
                  <a:tcPr/>
                </a:tc>
                <a:tc>
                  <a:txBody>
                    <a:bodyPr/>
                    <a:lstStyle/>
                    <a:p>
                      <a:r>
                        <a:rPr lang="en-US" b="1" dirty="0"/>
                        <a:t>Area Under Curve</a:t>
                      </a:r>
                    </a:p>
                  </a:txBody>
                  <a:tcPr/>
                </a:tc>
                <a:tc>
                  <a:txBody>
                    <a:bodyPr/>
                    <a:lstStyle/>
                    <a:p>
                      <a:r>
                        <a:rPr lang="en-US" b="1" dirty="0"/>
                        <a:t>Accuracy</a:t>
                      </a:r>
                    </a:p>
                  </a:txBody>
                  <a:tcPr/>
                </a:tc>
                <a:tc>
                  <a:txBody>
                    <a:bodyPr/>
                    <a:lstStyle/>
                    <a:p>
                      <a:r>
                        <a:rPr lang="en-US" b="1" dirty="0"/>
                        <a:t>Precision</a:t>
                      </a:r>
                    </a:p>
                  </a:txBody>
                  <a:tcPr/>
                </a:tc>
                <a:tc>
                  <a:txBody>
                    <a:bodyPr/>
                    <a:lstStyle/>
                    <a:p>
                      <a:r>
                        <a:rPr lang="en-US" b="1" dirty="0"/>
                        <a:t>Recall</a:t>
                      </a:r>
                    </a:p>
                  </a:txBody>
                  <a:tcPr/>
                </a:tc>
                <a:tc>
                  <a:txBody>
                    <a:bodyPr/>
                    <a:lstStyle/>
                    <a:p>
                      <a:r>
                        <a:rPr lang="en-US" b="1" dirty="0"/>
                        <a:t>Area Under Curve</a:t>
                      </a:r>
                    </a:p>
                  </a:txBody>
                  <a:tcPr/>
                </a:tc>
                <a:extLst>
                  <a:ext uri="{0D108BD9-81ED-4DB2-BD59-A6C34878D82A}">
                    <a16:rowId xmlns:a16="http://schemas.microsoft.com/office/drawing/2014/main" val="3336118706"/>
                  </a:ext>
                </a:extLst>
              </a:tr>
              <a:tr h="913188">
                <a:tc>
                  <a:txBody>
                    <a:bodyPr/>
                    <a:lstStyle/>
                    <a:p>
                      <a:r>
                        <a:rPr lang="en-US" b="1" dirty="0"/>
                        <a:t>Basic Logistic Regression</a:t>
                      </a:r>
                    </a:p>
                  </a:txBody>
                  <a:tcPr/>
                </a:tc>
                <a:tc>
                  <a:txBody>
                    <a:bodyPr/>
                    <a:lstStyle/>
                    <a:p>
                      <a:r>
                        <a:rPr lang="en-US" dirty="0"/>
                        <a:t>0.8069</a:t>
                      </a:r>
                    </a:p>
                  </a:txBody>
                  <a:tcPr/>
                </a:tc>
                <a:tc>
                  <a:txBody>
                    <a:bodyPr/>
                    <a:lstStyle/>
                    <a:p>
                      <a:r>
                        <a:rPr lang="en-US" dirty="0"/>
                        <a:t>0.6968</a:t>
                      </a:r>
                    </a:p>
                  </a:txBody>
                  <a:tcPr/>
                </a:tc>
                <a:tc>
                  <a:txBody>
                    <a:bodyPr/>
                    <a:lstStyle/>
                    <a:p>
                      <a:r>
                        <a:rPr lang="en-US" dirty="0"/>
                        <a:t>0.3901</a:t>
                      </a:r>
                    </a:p>
                  </a:txBody>
                  <a:tcPr/>
                </a:tc>
                <a:tc>
                  <a:txBody>
                    <a:bodyPr/>
                    <a:lstStyle/>
                    <a:p>
                      <a:r>
                        <a:rPr lang="en-US" dirty="0"/>
                        <a:t>0.8027</a:t>
                      </a:r>
                    </a:p>
                  </a:txBody>
                  <a:tcPr/>
                </a:tc>
                <a:tc>
                  <a:txBody>
                    <a:bodyPr/>
                    <a:lstStyle/>
                    <a:p>
                      <a:r>
                        <a:rPr lang="en-US" dirty="0"/>
                        <a:t>0.8143</a:t>
                      </a:r>
                    </a:p>
                  </a:txBody>
                  <a:tcPr/>
                </a:tc>
                <a:tc>
                  <a:txBody>
                    <a:bodyPr/>
                    <a:lstStyle/>
                    <a:p>
                      <a:r>
                        <a:rPr lang="en-US" dirty="0"/>
                        <a:t>0.7161</a:t>
                      </a:r>
                    </a:p>
                  </a:txBody>
                  <a:tcPr/>
                </a:tc>
                <a:tc>
                  <a:txBody>
                    <a:bodyPr/>
                    <a:lstStyle/>
                    <a:p>
                      <a:r>
                        <a:rPr lang="en-US" dirty="0"/>
                        <a:t>0.4153</a:t>
                      </a:r>
                    </a:p>
                  </a:txBody>
                  <a:tcPr/>
                </a:tc>
                <a:tc>
                  <a:txBody>
                    <a:bodyPr/>
                    <a:lstStyle/>
                    <a:p>
                      <a:r>
                        <a:rPr lang="en-US" dirty="0"/>
                        <a:t>0.8103</a:t>
                      </a:r>
                    </a:p>
                  </a:txBody>
                  <a:tcPr/>
                </a:tc>
                <a:extLst>
                  <a:ext uri="{0D108BD9-81ED-4DB2-BD59-A6C34878D82A}">
                    <a16:rowId xmlns:a16="http://schemas.microsoft.com/office/drawing/2014/main" val="1916973614"/>
                  </a:ext>
                </a:extLst>
              </a:tr>
              <a:tr h="91318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Elastic Net Logistic Regression</a:t>
                      </a:r>
                    </a:p>
                  </a:txBody>
                  <a:tcPr/>
                </a:tc>
                <a:tc>
                  <a:txBody>
                    <a:bodyPr/>
                    <a:lstStyle/>
                    <a:p>
                      <a:r>
                        <a:rPr lang="en-US" dirty="0"/>
                        <a:t>0.7523</a:t>
                      </a:r>
                    </a:p>
                  </a:txBody>
                  <a:tcPr/>
                </a:tc>
                <a:tc>
                  <a:txBody>
                    <a:bodyPr/>
                    <a:lstStyle/>
                    <a:p>
                      <a:r>
                        <a:rPr lang="en-US" dirty="0"/>
                        <a:t>0.0000</a:t>
                      </a:r>
                    </a:p>
                  </a:txBody>
                  <a:tcPr/>
                </a:tc>
                <a:tc>
                  <a:txBody>
                    <a:bodyPr/>
                    <a:lstStyle/>
                    <a:p>
                      <a:r>
                        <a:rPr lang="en-US" dirty="0"/>
                        <a:t>0.0000</a:t>
                      </a:r>
                    </a:p>
                  </a:txBody>
                  <a:tcPr/>
                </a:tc>
                <a:tc>
                  <a:txBody>
                    <a:bodyPr/>
                    <a:lstStyle/>
                    <a:p>
                      <a:r>
                        <a:rPr lang="en-US" dirty="0"/>
                        <a:t>0.6043</a:t>
                      </a:r>
                    </a:p>
                  </a:txBody>
                  <a:tcPr/>
                </a:tc>
                <a:tc>
                  <a:txBody>
                    <a:bodyPr/>
                    <a:lstStyle/>
                    <a:p>
                      <a:r>
                        <a:rPr lang="en-US" dirty="0"/>
                        <a:t>0.7522</a:t>
                      </a:r>
                    </a:p>
                  </a:txBody>
                  <a:tcPr/>
                </a:tc>
                <a:tc>
                  <a:txBody>
                    <a:bodyPr/>
                    <a:lstStyle/>
                    <a:p>
                      <a:r>
                        <a:rPr lang="en-US" dirty="0"/>
                        <a:t>0.0000</a:t>
                      </a:r>
                    </a:p>
                  </a:txBody>
                  <a:tcPr/>
                </a:tc>
                <a:tc>
                  <a:txBody>
                    <a:bodyPr/>
                    <a:lstStyle/>
                    <a:p>
                      <a:r>
                        <a:rPr lang="en-US" dirty="0"/>
                        <a:t>0.0000</a:t>
                      </a:r>
                    </a:p>
                  </a:txBody>
                  <a:tcPr/>
                </a:tc>
                <a:tc>
                  <a:txBody>
                    <a:bodyPr/>
                    <a:lstStyle/>
                    <a:p>
                      <a:r>
                        <a:rPr lang="en-US" dirty="0"/>
                        <a:t>0.6087</a:t>
                      </a:r>
                    </a:p>
                  </a:txBody>
                  <a:tcPr/>
                </a:tc>
                <a:extLst>
                  <a:ext uri="{0D108BD9-81ED-4DB2-BD59-A6C34878D82A}">
                    <a16:rowId xmlns:a16="http://schemas.microsoft.com/office/drawing/2014/main" val="3621385212"/>
                  </a:ext>
                </a:extLst>
              </a:tr>
              <a:tr h="83508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Basic Decision Tree</a:t>
                      </a:r>
                    </a:p>
                  </a:txBody>
                  <a:tcPr>
                    <a:solidFill>
                      <a:srgbClr val="FFFF00"/>
                    </a:solidFill>
                  </a:tcPr>
                </a:tc>
                <a:tc>
                  <a:txBody>
                    <a:bodyPr/>
                    <a:lstStyle/>
                    <a:p>
                      <a:r>
                        <a:rPr lang="en-US" dirty="0"/>
                        <a:t>0.8146</a:t>
                      </a:r>
                    </a:p>
                  </a:txBody>
                  <a:tcPr>
                    <a:solidFill>
                      <a:srgbClr val="FFFF00"/>
                    </a:solidFill>
                  </a:tcPr>
                </a:tc>
                <a:tc>
                  <a:txBody>
                    <a:bodyPr/>
                    <a:lstStyle/>
                    <a:p>
                      <a:r>
                        <a:rPr lang="en-US" dirty="0"/>
                        <a:t>0.6951</a:t>
                      </a:r>
                    </a:p>
                  </a:txBody>
                  <a:tcPr>
                    <a:solidFill>
                      <a:srgbClr val="FFFF00"/>
                    </a:solidFill>
                  </a:tcPr>
                </a:tc>
                <a:tc>
                  <a:txBody>
                    <a:bodyPr/>
                    <a:lstStyle/>
                    <a:p>
                      <a:r>
                        <a:rPr lang="en-US" dirty="0"/>
                        <a:t>0.4480</a:t>
                      </a:r>
                    </a:p>
                  </a:txBody>
                  <a:tcPr>
                    <a:solidFill>
                      <a:srgbClr val="FFFF00"/>
                    </a:solidFill>
                  </a:tcPr>
                </a:tc>
                <a:tc>
                  <a:txBody>
                    <a:bodyPr/>
                    <a:lstStyle/>
                    <a:p>
                      <a:r>
                        <a:rPr lang="en-US" dirty="0"/>
                        <a:t>0.8195</a:t>
                      </a:r>
                    </a:p>
                  </a:txBody>
                  <a:tcPr>
                    <a:solidFill>
                      <a:srgbClr val="FFFF00"/>
                    </a:solidFill>
                  </a:tcPr>
                </a:tc>
                <a:tc>
                  <a:txBody>
                    <a:bodyPr/>
                    <a:lstStyle/>
                    <a:p>
                      <a:r>
                        <a:rPr lang="en-US" dirty="0"/>
                        <a:t>0.8115</a:t>
                      </a:r>
                    </a:p>
                  </a:txBody>
                  <a:tcPr>
                    <a:solidFill>
                      <a:srgbClr val="FFFF00"/>
                    </a:solidFill>
                  </a:tcPr>
                </a:tc>
                <a:tc>
                  <a:txBody>
                    <a:bodyPr/>
                    <a:lstStyle/>
                    <a:p>
                      <a:r>
                        <a:rPr lang="en-US" dirty="0"/>
                        <a:t>0.6851</a:t>
                      </a:r>
                    </a:p>
                  </a:txBody>
                  <a:tcPr>
                    <a:solidFill>
                      <a:srgbClr val="FFFF00"/>
                    </a:solidFill>
                  </a:tcPr>
                </a:tc>
                <a:tc>
                  <a:txBody>
                    <a:bodyPr/>
                    <a:lstStyle/>
                    <a:p>
                      <a:r>
                        <a:rPr lang="en-US" dirty="0"/>
                        <a:t>0.4425</a:t>
                      </a:r>
                    </a:p>
                  </a:txBody>
                  <a:tcPr>
                    <a:solidFill>
                      <a:srgbClr val="FFFF00"/>
                    </a:solidFill>
                  </a:tcPr>
                </a:tc>
                <a:tc>
                  <a:txBody>
                    <a:bodyPr/>
                    <a:lstStyle/>
                    <a:p>
                      <a:r>
                        <a:rPr lang="en-US" dirty="0"/>
                        <a:t>0.8239</a:t>
                      </a:r>
                    </a:p>
                  </a:txBody>
                  <a:tcPr>
                    <a:solidFill>
                      <a:srgbClr val="FFFF00"/>
                    </a:solidFill>
                  </a:tcPr>
                </a:tc>
                <a:extLst>
                  <a:ext uri="{0D108BD9-81ED-4DB2-BD59-A6C34878D82A}">
                    <a16:rowId xmlns:a16="http://schemas.microsoft.com/office/drawing/2014/main" val="186935496"/>
                  </a:ext>
                </a:extLst>
              </a:tr>
              <a:tr h="108560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Increased Depth Decision Tree</a:t>
                      </a:r>
                    </a:p>
                  </a:txBody>
                  <a:tcPr/>
                </a:tc>
                <a:tc>
                  <a:txBody>
                    <a:bodyPr/>
                    <a:lstStyle/>
                    <a:p>
                      <a:r>
                        <a:rPr lang="en-US" dirty="0"/>
                        <a:t>0.8485</a:t>
                      </a:r>
                    </a:p>
                  </a:txBody>
                  <a:tcPr/>
                </a:tc>
                <a:tc>
                  <a:txBody>
                    <a:bodyPr/>
                    <a:lstStyle/>
                    <a:p>
                      <a:r>
                        <a:rPr lang="en-US" dirty="0"/>
                        <a:t>0.7603</a:t>
                      </a:r>
                    </a:p>
                  </a:txBody>
                  <a:tcPr/>
                </a:tc>
                <a:tc>
                  <a:txBody>
                    <a:bodyPr/>
                    <a:lstStyle/>
                    <a:p>
                      <a:r>
                        <a:rPr lang="en-US" dirty="0"/>
                        <a:t>0.5674</a:t>
                      </a:r>
                    </a:p>
                  </a:txBody>
                  <a:tcPr/>
                </a:tc>
                <a:tc>
                  <a:txBody>
                    <a:bodyPr/>
                    <a:lstStyle/>
                    <a:p>
                      <a:r>
                        <a:rPr lang="en-US" dirty="0"/>
                        <a:t>0.9102</a:t>
                      </a:r>
                    </a:p>
                  </a:txBody>
                  <a:tcPr/>
                </a:tc>
                <a:tc>
                  <a:txBody>
                    <a:bodyPr/>
                    <a:lstStyle/>
                    <a:p>
                      <a:r>
                        <a:rPr lang="en-US" dirty="0"/>
                        <a:t>0.7863</a:t>
                      </a:r>
                    </a:p>
                  </a:txBody>
                  <a:tcPr/>
                </a:tc>
                <a:tc>
                  <a:txBody>
                    <a:bodyPr/>
                    <a:lstStyle/>
                    <a:p>
                      <a:r>
                        <a:rPr lang="en-US" dirty="0"/>
                        <a:t>0.5883</a:t>
                      </a:r>
                    </a:p>
                  </a:txBody>
                  <a:tcPr/>
                </a:tc>
                <a:tc>
                  <a:txBody>
                    <a:bodyPr/>
                    <a:lstStyle/>
                    <a:p>
                      <a:r>
                        <a:rPr lang="en-US" dirty="0"/>
                        <a:t>0.4576</a:t>
                      </a:r>
                    </a:p>
                  </a:txBody>
                  <a:tcPr/>
                </a:tc>
                <a:tc>
                  <a:txBody>
                    <a:bodyPr/>
                    <a:lstStyle/>
                    <a:p>
                      <a:r>
                        <a:rPr lang="en-US" dirty="0"/>
                        <a:t>0.7612</a:t>
                      </a:r>
                    </a:p>
                  </a:txBody>
                  <a:tcPr/>
                </a:tc>
                <a:extLst>
                  <a:ext uri="{0D108BD9-81ED-4DB2-BD59-A6C34878D82A}">
                    <a16:rowId xmlns:a16="http://schemas.microsoft.com/office/drawing/2014/main" val="1372766870"/>
                  </a:ext>
                </a:extLst>
              </a:tr>
            </a:tbl>
          </a:graphicData>
        </a:graphic>
      </p:graphicFrame>
    </p:spTree>
    <p:extLst>
      <p:ext uri="{BB962C8B-B14F-4D97-AF65-F5344CB8AC3E}">
        <p14:creationId xmlns:p14="http://schemas.microsoft.com/office/powerpoint/2010/main" val="19617538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4F4981-A32F-0D24-AAD8-24A7A1C7BB43}"/>
              </a:ext>
            </a:extLst>
          </p:cNvPr>
          <p:cNvSpPr>
            <a:spLocks noGrp="1"/>
          </p:cNvSpPr>
          <p:nvPr>
            <p:ph type="title"/>
          </p:nvPr>
        </p:nvSpPr>
        <p:spPr/>
        <p:txBody>
          <a:bodyPr>
            <a:normAutofit/>
          </a:bodyPr>
          <a:lstStyle/>
          <a:p>
            <a:r>
              <a:rPr lang="en-US" dirty="0"/>
              <a:t>Description of the Typical Organic Customer</a:t>
            </a:r>
          </a:p>
        </p:txBody>
      </p:sp>
      <p:sp>
        <p:nvSpPr>
          <p:cNvPr id="5" name="Slide Number Placeholder 4">
            <a:extLst>
              <a:ext uri="{FF2B5EF4-FFF2-40B4-BE49-F238E27FC236}">
                <a16:creationId xmlns:a16="http://schemas.microsoft.com/office/drawing/2014/main" id="{EC2E4ED6-8DDB-ADBC-B44A-3F4406DD87B5}"/>
              </a:ext>
            </a:extLst>
          </p:cNvPr>
          <p:cNvSpPr>
            <a:spLocks noGrp="1"/>
          </p:cNvSpPr>
          <p:nvPr>
            <p:ph type="sldNum" sz="quarter" idx="12"/>
          </p:nvPr>
        </p:nvSpPr>
        <p:spPr/>
        <p:txBody>
          <a:bodyPr/>
          <a:lstStyle/>
          <a:p>
            <a:fld id="{A49DFD55-3C28-40EF-9E31-A92D2E4017FF}" type="slidenum">
              <a:rPr lang="en-US" smtClean="0"/>
              <a:pPr/>
              <a:t>13</a:t>
            </a:fld>
            <a:endParaRPr lang="en-US" dirty="0"/>
          </a:p>
        </p:txBody>
      </p:sp>
      <p:sp>
        <p:nvSpPr>
          <p:cNvPr id="7" name="Chart Placeholder 6">
            <a:extLst>
              <a:ext uri="{FF2B5EF4-FFF2-40B4-BE49-F238E27FC236}">
                <a16:creationId xmlns:a16="http://schemas.microsoft.com/office/drawing/2014/main" id="{93D3F10C-1CEE-06F7-3816-82AB7921696A}"/>
              </a:ext>
            </a:extLst>
          </p:cNvPr>
          <p:cNvSpPr>
            <a:spLocks noGrp="1"/>
          </p:cNvSpPr>
          <p:nvPr>
            <p:ph type="chart" sz="quarter" idx="13"/>
          </p:nvPr>
        </p:nvSpPr>
        <p:spPr>
          <a:xfrm>
            <a:off x="838200" y="2345524"/>
            <a:ext cx="4297326" cy="3077080"/>
          </a:xfrm>
        </p:spPr>
        <p:txBody>
          <a:bodyPr>
            <a:normAutofit/>
          </a:bodyPr>
          <a:lstStyle/>
          <a:p>
            <a:pPr marL="285750" indent="-285750">
              <a:buFont typeface="Arial" panose="020B0604020202020204" pitchFamily="34" charset="0"/>
              <a:buChar char="•"/>
            </a:pPr>
            <a:r>
              <a:rPr lang="en-US" dirty="0">
                <a:latin typeface="Calibri" panose="020F0502020204030204" pitchFamily="34" charset="0"/>
                <a:ea typeface="Calibri" panose="020F0502020204030204" pitchFamily="34" charset="0"/>
                <a:cs typeface="Times New Roman" panose="02020603050405020304" pitchFamily="18" charset="0"/>
              </a:rPr>
              <a:t>Female</a:t>
            </a:r>
          </a:p>
          <a:p>
            <a:pPr marL="285750" indent="-285750">
              <a:buFont typeface="Arial" panose="020B0604020202020204" pitchFamily="34" charset="0"/>
              <a:buChar char="•"/>
            </a:pPr>
            <a:r>
              <a:rPr lang="en-US" dirty="0">
                <a:latin typeface="Calibri" panose="020F0502020204030204" pitchFamily="34" charset="0"/>
                <a:ea typeface="Calibri" panose="020F0502020204030204" pitchFamily="34" charset="0"/>
                <a:cs typeface="Times New Roman" panose="02020603050405020304" pitchFamily="18" charset="0"/>
              </a:rPr>
              <a:t>Under 40</a:t>
            </a:r>
          </a:p>
          <a:p>
            <a:pPr marL="285750" indent="-285750">
              <a:buFont typeface="Arial" panose="020B0604020202020204" pitchFamily="34" charset="0"/>
              <a:buChar char="•"/>
            </a:pPr>
            <a:r>
              <a:rPr lang="en-US" dirty="0">
                <a:latin typeface="Calibri" panose="020F0502020204030204" pitchFamily="34" charset="0"/>
                <a:ea typeface="Calibri" panose="020F0502020204030204" pitchFamily="34" charset="0"/>
                <a:cs typeface="Times New Roman" panose="02020603050405020304" pitchFamily="18" charset="0"/>
              </a:rPr>
              <a:t>Between 10 and 15 Affluence level</a:t>
            </a:r>
          </a:p>
        </p:txBody>
      </p:sp>
      <p:pic>
        <p:nvPicPr>
          <p:cNvPr id="1028" name="Picture 4" descr="Premium Photo | Beautiful young woman shopping for yogurt in the dairy  grocery section of a grocery store supermarket">
            <a:extLst>
              <a:ext uri="{FF2B5EF4-FFF2-40B4-BE49-F238E27FC236}">
                <a16:creationId xmlns:a16="http://schemas.microsoft.com/office/drawing/2014/main" id="{3066A643-33F0-3289-3E8B-E9567A19DA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3963" y="1952060"/>
            <a:ext cx="5366562" cy="3574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62582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4F4981-A32F-0D24-AAD8-24A7A1C7BB43}"/>
              </a:ext>
            </a:extLst>
          </p:cNvPr>
          <p:cNvSpPr>
            <a:spLocks noGrp="1"/>
          </p:cNvSpPr>
          <p:nvPr>
            <p:ph type="title"/>
          </p:nvPr>
        </p:nvSpPr>
        <p:spPr/>
        <p:txBody>
          <a:bodyPr>
            <a:normAutofit/>
          </a:bodyPr>
          <a:lstStyle/>
          <a:p>
            <a:r>
              <a:rPr lang="en-US" dirty="0"/>
              <a:t>Exploratory Analysis:</a:t>
            </a:r>
            <a:br>
              <a:rPr lang="en-US" dirty="0"/>
            </a:br>
            <a:r>
              <a:rPr lang="en-US" dirty="0"/>
              <a:t>Organic Products by Demographic Group</a:t>
            </a:r>
          </a:p>
        </p:txBody>
      </p:sp>
      <p:sp>
        <p:nvSpPr>
          <p:cNvPr id="5" name="Slide Number Placeholder 4">
            <a:extLst>
              <a:ext uri="{FF2B5EF4-FFF2-40B4-BE49-F238E27FC236}">
                <a16:creationId xmlns:a16="http://schemas.microsoft.com/office/drawing/2014/main" id="{EC2E4ED6-8DDB-ADBC-B44A-3F4406DD87B5}"/>
              </a:ext>
            </a:extLst>
          </p:cNvPr>
          <p:cNvSpPr>
            <a:spLocks noGrp="1"/>
          </p:cNvSpPr>
          <p:nvPr>
            <p:ph type="sldNum" sz="quarter" idx="12"/>
          </p:nvPr>
        </p:nvSpPr>
        <p:spPr/>
        <p:txBody>
          <a:bodyPr/>
          <a:lstStyle/>
          <a:p>
            <a:fld id="{A49DFD55-3C28-40EF-9E31-A92D2E4017FF}" type="slidenum">
              <a:rPr lang="en-US" smtClean="0"/>
              <a:pPr/>
              <a:t>14</a:t>
            </a:fld>
            <a:endParaRPr lang="en-US" dirty="0"/>
          </a:p>
        </p:txBody>
      </p:sp>
      <p:sp>
        <p:nvSpPr>
          <p:cNvPr id="7" name="Chart Placeholder 6">
            <a:extLst>
              <a:ext uri="{FF2B5EF4-FFF2-40B4-BE49-F238E27FC236}">
                <a16:creationId xmlns:a16="http://schemas.microsoft.com/office/drawing/2014/main" id="{93D3F10C-1CEE-06F7-3816-82AB7921696A}"/>
              </a:ext>
            </a:extLst>
          </p:cNvPr>
          <p:cNvSpPr>
            <a:spLocks noGrp="1"/>
          </p:cNvSpPr>
          <p:nvPr>
            <p:ph type="chart" sz="quarter" idx="13"/>
          </p:nvPr>
        </p:nvSpPr>
        <p:spPr>
          <a:xfrm>
            <a:off x="6096000" y="2260464"/>
            <a:ext cx="6009635" cy="3744912"/>
          </a:xfrm>
        </p:spPr>
        <p:txBody>
          <a:bodyPr>
            <a:normAutofit lnSpcReduction="10000"/>
          </a:bodyPr>
          <a:lstStyle/>
          <a:p>
            <a:pPr marL="285750" indent="-285750">
              <a:buFont typeface="Arial" panose="020B0604020202020204" pitchFamily="34" charset="0"/>
              <a:buChar char="•"/>
            </a:pPr>
            <a:r>
              <a:rPr lang="en-US" dirty="0"/>
              <a:t>Focus on a young adult female demographic with a relatively average affluence level</a:t>
            </a:r>
          </a:p>
          <a:p>
            <a:pPr marL="285750" indent="-285750">
              <a:buFont typeface="Arial" panose="020B0604020202020204" pitchFamily="34" charset="0"/>
              <a:buChar char="•"/>
            </a:pPr>
            <a:r>
              <a:rPr lang="en-US" dirty="0"/>
              <a:t>Could also push more toward the male demographic to bolster those low sales </a:t>
            </a:r>
          </a:p>
          <a:p>
            <a:pPr marL="285750" indent="-285750">
              <a:buFont typeface="Arial" panose="020B0604020202020204" pitchFamily="34" charset="0"/>
              <a:buChar char="•"/>
            </a:pPr>
            <a:r>
              <a:rPr lang="en-US" dirty="0"/>
              <a:t>Advertisements in neighborhood clusters B, C, D, and F could also boost sales</a:t>
            </a:r>
          </a:p>
        </p:txBody>
      </p:sp>
      <p:pic>
        <p:nvPicPr>
          <p:cNvPr id="2050" name="Picture 2" descr="Organic Foods : What you need to know ? | PesPro">
            <a:extLst>
              <a:ext uri="{FF2B5EF4-FFF2-40B4-BE49-F238E27FC236}">
                <a16:creationId xmlns:a16="http://schemas.microsoft.com/office/drawing/2014/main" id="{F83D5BB6-83D4-4892-F396-B4688AB84B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4626" y="2468979"/>
            <a:ext cx="4977238" cy="29876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66059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F14F2A-16EC-D5DE-5C2F-E8125CC64EB8}"/>
              </a:ext>
            </a:extLst>
          </p:cNvPr>
          <p:cNvSpPr>
            <a:spLocks noGrp="1"/>
          </p:cNvSpPr>
          <p:nvPr>
            <p:ph type="ctrTitle"/>
          </p:nvPr>
        </p:nvSpPr>
        <p:spPr/>
        <p:txBody>
          <a:bodyPr/>
          <a:lstStyle/>
          <a:p>
            <a:r>
              <a:rPr lang="en-US" dirty="0"/>
              <a:t>Thank You!</a:t>
            </a:r>
          </a:p>
        </p:txBody>
      </p:sp>
      <p:sp>
        <p:nvSpPr>
          <p:cNvPr id="3" name="Subtitle 2">
            <a:extLst>
              <a:ext uri="{FF2B5EF4-FFF2-40B4-BE49-F238E27FC236}">
                <a16:creationId xmlns:a16="http://schemas.microsoft.com/office/drawing/2014/main" id="{D0D18283-977A-E2B7-A05C-9EF4B7156E10}"/>
              </a:ext>
            </a:extLst>
          </p:cNvPr>
          <p:cNvSpPr>
            <a:spLocks noGrp="1"/>
          </p:cNvSpPr>
          <p:nvPr>
            <p:ph type="subTitle" idx="1"/>
          </p:nvPr>
        </p:nvSpPr>
        <p:spPr/>
        <p:txBody>
          <a:bodyPr/>
          <a:lstStyle/>
          <a:p>
            <a:r>
              <a:rPr lang="en-US" dirty="0"/>
              <a:t>Any Questions?</a:t>
            </a:r>
          </a:p>
        </p:txBody>
      </p:sp>
      <p:sp>
        <p:nvSpPr>
          <p:cNvPr id="4" name="Footer Placeholder 3">
            <a:extLst>
              <a:ext uri="{FF2B5EF4-FFF2-40B4-BE49-F238E27FC236}">
                <a16:creationId xmlns:a16="http://schemas.microsoft.com/office/drawing/2014/main" id="{E23BCEBF-06A7-9B4A-8C8A-F58578A99048}"/>
              </a:ext>
            </a:extLst>
          </p:cNvPr>
          <p:cNvSpPr>
            <a:spLocks noGrp="1"/>
          </p:cNvSpPr>
          <p:nvPr>
            <p:ph type="ftr" sz="quarter" idx="11"/>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2D60EEDD-779C-BF08-CB66-193CA1734474}"/>
              </a:ext>
            </a:extLst>
          </p:cNvPr>
          <p:cNvSpPr>
            <a:spLocks noGrp="1"/>
          </p:cNvSpPr>
          <p:nvPr>
            <p:ph type="sldNum" sz="quarter" idx="12"/>
          </p:nvPr>
        </p:nvSpPr>
        <p:spPr/>
        <p:txBody>
          <a:bodyPr/>
          <a:lstStyle/>
          <a:p>
            <a:fld id="{A49DFD55-3C28-40EF-9E31-A92D2E4017FF}" type="slidenum">
              <a:rPr lang="en-US" smtClean="0"/>
              <a:pPr/>
              <a:t>15</a:t>
            </a:fld>
            <a:endParaRPr lang="en-US" dirty="0"/>
          </a:p>
        </p:txBody>
      </p:sp>
    </p:spTree>
    <p:extLst>
      <p:ext uri="{BB962C8B-B14F-4D97-AF65-F5344CB8AC3E}">
        <p14:creationId xmlns:p14="http://schemas.microsoft.com/office/powerpoint/2010/main" val="24549646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A0880B-E7BE-BA80-8E03-EFEDF676C736}"/>
              </a:ext>
            </a:extLst>
          </p:cNvPr>
          <p:cNvSpPr>
            <a:spLocks noGrp="1"/>
          </p:cNvSpPr>
          <p:nvPr>
            <p:ph type="title"/>
          </p:nvPr>
        </p:nvSpPr>
        <p:spPr/>
        <p:txBody>
          <a:bodyPr>
            <a:normAutofit/>
          </a:bodyPr>
          <a:lstStyle/>
          <a:p>
            <a:r>
              <a:rPr lang="en-US" sz="3600" dirty="0">
                <a:effectLst/>
                <a:ea typeface="Calibri" panose="020F0502020204030204" pitchFamily="34" charset="0"/>
                <a:cs typeface="Times New Roman" panose="02020603050405020304" pitchFamily="18" charset="0"/>
              </a:rPr>
              <a:t>business problem</a:t>
            </a:r>
            <a:endParaRPr lang="en-US" sz="4800" dirty="0"/>
          </a:p>
        </p:txBody>
      </p:sp>
      <p:sp>
        <p:nvSpPr>
          <p:cNvPr id="3" name="Content Placeholder 2">
            <a:extLst>
              <a:ext uri="{FF2B5EF4-FFF2-40B4-BE49-F238E27FC236}">
                <a16:creationId xmlns:a16="http://schemas.microsoft.com/office/drawing/2014/main" id="{B9686B04-5D23-3FFC-5552-40F2120345C9}"/>
              </a:ext>
            </a:extLst>
          </p:cNvPr>
          <p:cNvSpPr>
            <a:spLocks noGrp="1"/>
          </p:cNvSpPr>
          <p:nvPr>
            <p:ph type="body" idx="1"/>
          </p:nvPr>
        </p:nvSpPr>
        <p:spPr>
          <a:xfrm>
            <a:off x="1362075" y="2876551"/>
            <a:ext cx="5111750" cy="3619941"/>
          </a:xfrm>
        </p:spPr>
        <p:txBody>
          <a:bodyPr>
            <a:normAutofit/>
          </a:bodyPr>
          <a:lstStyle/>
          <a:p>
            <a:pPr marL="285750" indent="-285750">
              <a:buFont typeface="Arial" panose="020B0604020202020204" pitchFamily="34" charset="0"/>
              <a:buChar char="•"/>
            </a:pPr>
            <a:r>
              <a:rPr lang="en-US" sz="2400" dirty="0">
                <a:ea typeface="Calibri" panose="020F0502020204030204" pitchFamily="34" charset="0"/>
                <a:cs typeface="Times New Roman" panose="02020603050405020304" pitchFamily="18" charset="0"/>
              </a:rPr>
              <a:t>Identify organic product consumers</a:t>
            </a:r>
          </a:p>
          <a:p>
            <a:pPr marL="285750" indent="-285750">
              <a:buFont typeface="Arial" panose="020B0604020202020204" pitchFamily="34" charset="0"/>
              <a:buChar char="•"/>
            </a:pPr>
            <a:r>
              <a:rPr lang="en-US" sz="2400" dirty="0">
                <a:ea typeface="Calibri" panose="020F0502020204030204" pitchFamily="34" charset="0"/>
                <a:cs typeface="Times New Roman" panose="02020603050405020304" pitchFamily="18" charset="0"/>
              </a:rPr>
              <a:t>Investigate factors that increase the likelihood of purchasing organic products</a:t>
            </a:r>
          </a:p>
          <a:p>
            <a:pPr marL="285750" indent="-285750">
              <a:buFont typeface="Arial" panose="020B0604020202020204" pitchFamily="34" charset="0"/>
              <a:buChar char="•"/>
            </a:pPr>
            <a:r>
              <a:rPr lang="en-US" sz="2400" dirty="0">
                <a:ea typeface="Calibri" panose="020F0502020204030204" pitchFamily="34" charset="0"/>
                <a:cs typeface="Times New Roman" panose="02020603050405020304" pitchFamily="18" charset="0"/>
              </a:rPr>
              <a:t>Create a target consumer to market to</a:t>
            </a:r>
            <a:endParaRPr lang="en-US" sz="2400" dirty="0"/>
          </a:p>
        </p:txBody>
      </p:sp>
      <p:sp>
        <p:nvSpPr>
          <p:cNvPr id="5" name="Slide Number Placeholder 4">
            <a:extLst>
              <a:ext uri="{FF2B5EF4-FFF2-40B4-BE49-F238E27FC236}">
                <a16:creationId xmlns:a16="http://schemas.microsoft.com/office/drawing/2014/main" id="{D1962A43-9638-EA41-F251-D7CC6F46C557}"/>
              </a:ext>
            </a:extLst>
          </p:cNvPr>
          <p:cNvSpPr>
            <a:spLocks noGrp="1"/>
          </p:cNvSpPr>
          <p:nvPr>
            <p:ph type="sldNum" sz="quarter" idx="12"/>
          </p:nvPr>
        </p:nvSpPr>
        <p:spPr/>
        <p:txBody>
          <a:bodyPr/>
          <a:lstStyle/>
          <a:p>
            <a:fld id="{A49DFD55-3C28-40EF-9E31-A92D2E4017FF}" type="slidenum">
              <a:rPr lang="en-US" smtClean="0"/>
              <a:pPr/>
              <a:t>2</a:t>
            </a:fld>
            <a:endParaRPr lang="en-US" dirty="0"/>
          </a:p>
        </p:txBody>
      </p:sp>
    </p:spTree>
    <p:extLst>
      <p:ext uri="{BB962C8B-B14F-4D97-AF65-F5344CB8AC3E}">
        <p14:creationId xmlns:p14="http://schemas.microsoft.com/office/powerpoint/2010/main" val="4945568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4F4981-A32F-0D24-AAD8-24A7A1C7BB43}"/>
              </a:ext>
            </a:extLst>
          </p:cNvPr>
          <p:cNvSpPr>
            <a:spLocks noGrp="1"/>
          </p:cNvSpPr>
          <p:nvPr>
            <p:ph type="title"/>
          </p:nvPr>
        </p:nvSpPr>
        <p:spPr/>
        <p:txBody>
          <a:bodyPr>
            <a:normAutofit/>
          </a:bodyPr>
          <a:lstStyle/>
          <a:p>
            <a:r>
              <a:rPr lang="en-US" dirty="0"/>
              <a:t>Exploratory Analysis:</a:t>
            </a:r>
            <a:br>
              <a:rPr lang="en-US" dirty="0"/>
            </a:br>
            <a:r>
              <a:rPr lang="en-US" dirty="0"/>
              <a:t>Organic Products Purchased by Demographic Group</a:t>
            </a:r>
          </a:p>
        </p:txBody>
      </p:sp>
      <p:sp>
        <p:nvSpPr>
          <p:cNvPr id="5" name="Slide Number Placeholder 4">
            <a:extLst>
              <a:ext uri="{FF2B5EF4-FFF2-40B4-BE49-F238E27FC236}">
                <a16:creationId xmlns:a16="http://schemas.microsoft.com/office/drawing/2014/main" id="{EC2E4ED6-8DDB-ADBC-B44A-3F4406DD87B5}"/>
              </a:ext>
            </a:extLst>
          </p:cNvPr>
          <p:cNvSpPr>
            <a:spLocks noGrp="1"/>
          </p:cNvSpPr>
          <p:nvPr>
            <p:ph type="sldNum" sz="quarter" idx="12"/>
          </p:nvPr>
        </p:nvSpPr>
        <p:spPr/>
        <p:txBody>
          <a:bodyPr/>
          <a:lstStyle/>
          <a:p>
            <a:fld id="{A49DFD55-3C28-40EF-9E31-A92D2E4017FF}" type="slidenum">
              <a:rPr lang="en-US" smtClean="0"/>
              <a:pPr/>
              <a:t>3</a:t>
            </a:fld>
            <a:endParaRPr lang="en-US" dirty="0"/>
          </a:p>
        </p:txBody>
      </p:sp>
      <p:sp>
        <p:nvSpPr>
          <p:cNvPr id="7" name="Chart Placeholder 6">
            <a:extLst>
              <a:ext uri="{FF2B5EF4-FFF2-40B4-BE49-F238E27FC236}">
                <a16:creationId xmlns:a16="http://schemas.microsoft.com/office/drawing/2014/main" id="{93D3F10C-1CEE-06F7-3816-82AB7921696A}"/>
              </a:ext>
            </a:extLst>
          </p:cNvPr>
          <p:cNvSpPr>
            <a:spLocks noGrp="1"/>
          </p:cNvSpPr>
          <p:nvPr>
            <p:ph type="chart" sz="quarter" idx="13"/>
          </p:nvPr>
        </p:nvSpPr>
        <p:spPr>
          <a:xfrm>
            <a:off x="838200" y="2111608"/>
            <a:ext cx="6009635" cy="3744912"/>
          </a:xfrm>
        </p:spPr>
        <p:txBody>
          <a:bodyPr>
            <a:normAutofit/>
          </a:bodyPr>
          <a:lstStyle/>
          <a:p>
            <a:r>
              <a:rPr lang="en-US" dirty="0"/>
              <a:t>Cluster F slightly edges out Cluster C and D for Organic Product Purchases</a:t>
            </a:r>
          </a:p>
          <a:p>
            <a:r>
              <a:rPr lang="en-US" dirty="0"/>
              <a:t>Clusters A and U do not purchase a lot of products in general</a:t>
            </a:r>
          </a:p>
          <a:p>
            <a:r>
              <a:rPr lang="en-US" dirty="0"/>
              <a:t>Organic Marketing efforts should go to Clusters B, C, D, and F</a:t>
            </a:r>
          </a:p>
        </p:txBody>
      </p:sp>
      <p:pic>
        <p:nvPicPr>
          <p:cNvPr id="9" name="Picture 8" descr="A graph of different colored bars&#10;&#10;Description automatically generated">
            <a:extLst>
              <a:ext uri="{FF2B5EF4-FFF2-40B4-BE49-F238E27FC236}">
                <a16:creationId xmlns:a16="http://schemas.microsoft.com/office/drawing/2014/main" id="{687DE46D-2C04-8849-2180-A551832EFD66}"/>
              </a:ext>
            </a:extLst>
          </p:cNvPr>
          <p:cNvPicPr>
            <a:picLocks noChangeAspect="1"/>
          </p:cNvPicPr>
          <p:nvPr/>
        </p:nvPicPr>
        <p:blipFill>
          <a:blip r:embed="rId3"/>
          <a:stretch>
            <a:fillRect/>
          </a:stretch>
        </p:blipFill>
        <p:spPr>
          <a:xfrm>
            <a:off x="6847835" y="1903800"/>
            <a:ext cx="5120650" cy="4160528"/>
          </a:xfrm>
          <a:prstGeom prst="rect">
            <a:avLst/>
          </a:prstGeom>
        </p:spPr>
      </p:pic>
    </p:spTree>
    <p:extLst>
      <p:ext uri="{BB962C8B-B14F-4D97-AF65-F5344CB8AC3E}">
        <p14:creationId xmlns:p14="http://schemas.microsoft.com/office/powerpoint/2010/main" val="14045557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4F4981-A32F-0D24-AAD8-24A7A1C7BB43}"/>
              </a:ext>
            </a:extLst>
          </p:cNvPr>
          <p:cNvSpPr>
            <a:spLocks noGrp="1"/>
          </p:cNvSpPr>
          <p:nvPr>
            <p:ph type="title"/>
          </p:nvPr>
        </p:nvSpPr>
        <p:spPr/>
        <p:txBody>
          <a:bodyPr>
            <a:normAutofit/>
          </a:bodyPr>
          <a:lstStyle/>
          <a:p>
            <a:r>
              <a:rPr lang="en-US" dirty="0"/>
              <a:t>Exploratory Analysis:</a:t>
            </a:r>
            <a:br>
              <a:rPr lang="en-US" dirty="0"/>
            </a:br>
            <a:r>
              <a:rPr lang="en-US" dirty="0"/>
              <a:t>Organic Products by Promotion Class</a:t>
            </a:r>
          </a:p>
        </p:txBody>
      </p:sp>
      <p:sp>
        <p:nvSpPr>
          <p:cNvPr id="5" name="Slide Number Placeholder 4">
            <a:extLst>
              <a:ext uri="{FF2B5EF4-FFF2-40B4-BE49-F238E27FC236}">
                <a16:creationId xmlns:a16="http://schemas.microsoft.com/office/drawing/2014/main" id="{EC2E4ED6-8DDB-ADBC-B44A-3F4406DD87B5}"/>
              </a:ext>
            </a:extLst>
          </p:cNvPr>
          <p:cNvSpPr>
            <a:spLocks noGrp="1"/>
          </p:cNvSpPr>
          <p:nvPr>
            <p:ph type="sldNum" sz="quarter" idx="12"/>
          </p:nvPr>
        </p:nvSpPr>
        <p:spPr/>
        <p:txBody>
          <a:bodyPr/>
          <a:lstStyle/>
          <a:p>
            <a:fld id="{A49DFD55-3C28-40EF-9E31-A92D2E4017FF}" type="slidenum">
              <a:rPr lang="en-US" smtClean="0"/>
              <a:pPr/>
              <a:t>4</a:t>
            </a:fld>
            <a:endParaRPr lang="en-US" dirty="0"/>
          </a:p>
        </p:txBody>
      </p:sp>
      <p:sp>
        <p:nvSpPr>
          <p:cNvPr id="7" name="Chart Placeholder 6">
            <a:extLst>
              <a:ext uri="{FF2B5EF4-FFF2-40B4-BE49-F238E27FC236}">
                <a16:creationId xmlns:a16="http://schemas.microsoft.com/office/drawing/2014/main" id="{93D3F10C-1CEE-06F7-3816-82AB7921696A}"/>
              </a:ext>
            </a:extLst>
          </p:cNvPr>
          <p:cNvSpPr>
            <a:spLocks noGrp="1"/>
          </p:cNvSpPr>
          <p:nvPr>
            <p:ph type="chart" sz="quarter" idx="13"/>
          </p:nvPr>
        </p:nvSpPr>
        <p:spPr>
          <a:xfrm>
            <a:off x="838200" y="2111608"/>
            <a:ext cx="5820237" cy="3744912"/>
          </a:xfrm>
        </p:spPr>
        <p:txBody>
          <a:bodyPr/>
          <a:lstStyle/>
          <a:p>
            <a:r>
              <a:rPr lang="en-US" dirty="0"/>
              <a:t>Silver and tin class customers are nearly identical in organic product purchases</a:t>
            </a:r>
          </a:p>
          <a:p>
            <a:r>
              <a:rPr lang="en-US" dirty="0"/>
              <a:t>Platinum class customers do not make up a lot of supermarket sales</a:t>
            </a:r>
          </a:p>
          <a:p>
            <a:r>
              <a:rPr lang="en-US" dirty="0"/>
              <a:t>May be best to market toward silver and tin class customers</a:t>
            </a:r>
          </a:p>
        </p:txBody>
      </p:sp>
      <p:pic>
        <p:nvPicPr>
          <p:cNvPr id="6" name="Picture 5" descr="A graph of sales&#10;&#10;Description automatically generated">
            <a:extLst>
              <a:ext uri="{FF2B5EF4-FFF2-40B4-BE49-F238E27FC236}">
                <a16:creationId xmlns:a16="http://schemas.microsoft.com/office/drawing/2014/main" id="{B297F539-4686-A06B-7776-666414C573DF}"/>
              </a:ext>
            </a:extLst>
          </p:cNvPr>
          <p:cNvPicPr>
            <a:picLocks noChangeAspect="1"/>
          </p:cNvPicPr>
          <p:nvPr/>
        </p:nvPicPr>
        <p:blipFill>
          <a:blip r:embed="rId3"/>
          <a:stretch>
            <a:fillRect/>
          </a:stretch>
        </p:blipFill>
        <p:spPr>
          <a:xfrm>
            <a:off x="6658437" y="1695992"/>
            <a:ext cx="5120650" cy="4160528"/>
          </a:xfrm>
          <a:prstGeom prst="rect">
            <a:avLst/>
          </a:prstGeom>
        </p:spPr>
      </p:pic>
    </p:spTree>
    <p:extLst>
      <p:ext uri="{BB962C8B-B14F-4D97-AF65-F5344CB8AC3E}">
        <p14:creationId xmlns:p14="http://schemas.microsoft.com/office/powerpoint/2010/main" val="1910059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4F4981-A32F-0D24-AAD8-24A7A1C7BB43}"/>
              </a:ext>
            </a:extLst>
          </p:cNvPr>
          <p:cNvSpPr>
            <a:spLocks noGrp="1"/>
          </p:cNvSpPr>
          <p:nvPr>
            <p:ph type="title"/>
          </p:nvPr>
        </p:nvSpPr>
        <p:spPr/>
        <p:txBody>
          <a:bodyPr>
            <a:normAutofit/>
          </a:bodyPr>
          <a:lstStyle/>
          <a:p>
            <a:r>
              <a:rPr lang="en-US" dirty="0"/>
              <a:t>Exploratory Analysis: </a:t>
            </a:r>
            <a:br>
              <a:rPr lang="en-US" dirty="0"/>
            </a:br>
            <a:r>
              <a:rPr lang="en-US" dirty="0"/>
              <a:t>Organic Products by Demographic Group</a:t>
            </a:r>
          </a:p>
        </p:txBody>
      </p:sp>
      <p:sp>
        <p:nvSpPr>
          <p:cNvPr id="5" name="Slide Number Placeholder 4">
            <a:extLst>
              <a:ext uri="{FF2B5EF4-FFF2-40B4-BE49-F238E27FC236}">
                <a16:creationId xmlns:a16="http://schemas.microsoft.com/office/drawing/2014/main" id="{EC2E4ED6-8DDB-ADBC-B44A-3F4406DD87B5}"/>
              </a:ext>
            </a:extLst>
          </p:cNvPr>
          <p:cNvSpPr>
            <a:spLocks noGrp="1"/>
          </p:cNvSpPr>
          <p:nvPr>
            <p:ph type="sldNum" sz="quarter" idx="12"/>
          </p:nvPr>
        </p:nvSpPr>
        <p:spPr/>
        <p:txBody>
          <a:bodyPr/>
          <a:lstStyle/>
          <a:p>
            <a:fld id="{A49DFD55-3C28-40EF-9E31-A92D2E4017FF}" type="slidenum">
              <a:rPr lang="en-US" smtClean="0"/>
              <a:pPr/>
              <a:t>5</a:t>
            </a:fld>
            <a:endParaRPr lang="en-US" dirty="0"/>
          </a:p>
        </p:txBody>
      </p:sp>
      <p:sp>
        <p:nvSpPr>
          <p:cNvPr id="7" name="Chart Placeholder 6">
            <a:extLst>
              <a:ext uri="{FF2B5EF4-FFF2-40B4-BE49-F238E27FC236}">
                <a16:creationId xmlns:a16="http://schemas.microsoft.com/office/drawing/2014/main" id="{93D3F10C-1CEE-06F7-3816-82AB7921696A}"/>
              </a:ext>
            </a:extLst>
          </p:cNvPr>
          <p:cNvSpPr>
            <a:spLocks noGrp="1"/>
          </p:cNvSpPr>
          <p:nvPr>
            <p:ph type="chart" sz="quarter" idx="13"/>
          </p:nvPr>
        </p:nvSpPr>
        <p:spPr>
          <a:xfrm>
            <a:off x="5890575" y="2241860"/>
            <a:ext cx="6009635" cy="3744912"/>
          </a:xfrm>
        </p:spPr>
        <p:txBody>
          <a:bodyPr/>
          <a:lstStyle/>
          <a:p>
            <a:r>
              <a:rPr lang="en-US" dirty="0"/>
              <a:t>Female Gender is far and away the biggest purchaser of supermarket products</a:t>
            </a:r>
          </a:p>
          <a:p>
            <a:r>
              <a:rPr lang="en-US" dirty="0"/>
              <a:t>Males are the second highest purchasers of product</a:t>
            </a:r>
          </a:p>
        </p:txBody>
      </p:sp>
      <p:pic>
        <p:nvPicPr>
          <p:cNvPr id="4" name="Picture 3" descr="A graph of a bar chart&#10;&#10;Description automatically generated with medium confidence">
            <a:extLst>
              <a:ext uri="{FF2B5EF4-FFF2-40B4-BE49-F238E27FC236}">
                <a16:creationId xmlns:a16="http://schemas.microsoft.com/office/drawing/2014/main" id="{C030A947-4858-EB7B-DF82-828B02828C24}"/>
              </a:ext>
            </a:extLst>
          </p:cNvPr>
          <p:cNvPicPr>
            <a:picLocks noChangeAspect="1"/>
          </p:cNvPicPr>
          <p:nvPr/>
        </p:nvPicPr>
        <p:blipFill>
          <a:blip r:embed="rId3"/>
          <a:stretch>
            <a:fillRect/>
          </a:stretch>
        </p:blipFill>
        <p:spPr>
          <a:xfrm>
            <a:off x="291790" y="2195822"/>
            <a:ext cx="5202946" cy="4160528"/>
          </a:xfrm>
          <a:prstGeom prst="rect">
            <a:avLst/>
          </a:prstGeom>
        </p:spPr>
      </p:pic>
    </p:spTree>
    <p:extLst>
      <p:ext uri="{BB962C8B-B14F-4D97-AF65-F5344CB8AC3E}">
        <p14:creationId xmlns:p14="http://schemas.microsoft.com/office/powerpoint/2010/main" val="26494871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4F4981-A32F-0D24-AAD8-24A7A1C7BB43}"/>
              </a:ext>
            </a:extLst>
          </p:cNvPr>
          <p:cNvSpPr>
            <a:spLocks noGrp="1"/>
          </p:cNvSpPr>
          <p:nvPr>
            <p:ph type="title"/>
          </p:nvPr>
        </p:nvSpPr>
        <p:spPr/>
        <p:txBody>
          <a:bodyPr>
            <a:normAutofit/>
          </a:bodyPr>
          <a:lstStyle/>
          <a:p>
            <a:r>
              <a:rPr lang="en-US" dirty="0"/>
              <a:t>Exploratory Analysis:</a:t>
            </a:r>
            <a:br>
              <a:rPr lang="en-US" dirty="0"/>
            </a:br>
            <a:r>
              <a:rPr lang="en-US" dirty="0"/>
              <a:t>Organic Products by Demographic Group</a:t>
            </a:r>
          </a:p>
        </p:txBody>
      </p:sp>
      <p:sp>
        <p:nvSpPr>
          <p:cNvPr id="5" name="Slide Number Placeholder 4">
            <a:extLst>
              <a:ext uri="{FF2B5EF4-FFF2-40B4-BE49-F238E27FC236}">
                <a16:creationId xmlns:a16="http://schemas.microsoft.com/office/drawing/2014/main" id="{EC2E4ED6-8DDB-ADBC-B44A-3F4406DD87B5}"/>
              </a:ext>
            </a:extLst>
          </p:cNvPr>
          <p:cNvSpPr>
            <a:spLocks noGrp="1"/>
          </p:cNvSpPr>
          <p:nvPr>
            <p:ph type="sldNum" sz="quarter" idx="12"/>
          </p:nvPr>
        </p:nvSpPr>
        <p:spPr/>
        <p:txBody>
          <a:bodyPr/>
          <a:lstStyle/>
          <a:p>
            <a:fld id="{A49DFD55-3C28-40EF-9E31-A92D2E4017FF}" type="slidenum">
              <a:rPr lang="en-US" smtClean="0"/>
              <a:pPr/>
              <a:t>6</a:t>
            </a:fld>
            <a:endParaRPr lang="en-US" dirty="0"/>
          </a:p>
        </p:txBody>
      </p:sp>
      <p:sp>
        <p:nvSpPr>
          <p:cNvPr id="7" name="Chart Placeholder 6">
            <a:extLst>
              <a:ext uri="{FF2B5EF4-FFF2-40B4-BE49-F238E27FC236}">
                <a16:creationId xmlns:a16="http://schemas.microsoft.com/office/drawing/2014/main" id="{93D3F10C-1CEE-06F7-3816-82AB7921696A}"/>
              </a:ext>
            </a:extLst>
          </p:cNvPr>
          <p:cNvSpPr>
            <a:spLocks noGrp="1"/>
          </p:cNvSpPr>
          <p:nvPr>
            <p:ph type="chart" sz="quarter" idx="13"/>
          </p:nvPr>
        </p:nvSpPr>
        <p:spPr>
          <a:xfrm>
            <a:off x="838200" y="2911386"/>
            <a:ext cx="6009635" cy="1928764"/>
          </a:xfrm>
        </p:spPr>
        <p:txBody>
          <a:bodyPr/>
          <a:lstStyle/>
          <a:p>
            <a:r>
              <a:rPr lang="en-US" dirty="0"/>
              <a:t>Very linear relationship </a:t>
            </a:r>
          </a:p>
          <a:p>
            <a:r>
              <a:rPr lang="en-US" dirty="0"/>
              <a:t>Also a steep drop from customers averaging one purchase to two and three purchases</a:t>
            </a:r>
          </a:p>
        </p:txBody>
      </p:sp>
      <p:pic>
        <p:nvPicPr>
          <p:cNvPr id="4" name="Picture 3" descr="A graph of a number of organic products purchased&#10;&#10;Description automatically generated">
            <a:extLst>
              <a:ext uri="{FF2B5EF4-FFF2-40B4-BE49-F238E27FC236}">
                <a16:creationId xmlns:a16="http://schemas.microsoft.com/office/drawing/2014/main" id="{A19F4297-58DB-E64B-D48C-3F20DF74D7C1}"/>
              </a:ext>
            </a:extLst>
          </p:cNvPr>
          <p:cNvPicPr>
            <a:picLocks noChangeAspect="1"/>
          </p:cNvPicPr>
          <p:nvPr/>
        </p:nvPicPr>
        <p:blipFill>
          <a:blip r:embed="rId3"/>
          <a:stretch>
            <a:fillRect/>
          </a:stretch>
        </p:blipFill>
        <p:spPr>
          <a:xfrm>
            <a:off x="6847835" y="2111608"/>
            <a:ext cx="5115097" cy="3528321"/>
          </a:xfrm>
          <a:prstGeom prst="rect">
            <a:avLst/>
          </a:prstGeom>
        </p:spPr>
      </p:pic>
    </p:spTree>
    <p:extLst>
      <p:ext uri="{BB962C8B-B14F-4D97-AF65-F5344CB8AC3E}">
        <p14:creationId xmlns:p14="http://schemas.microsoft.com/office/powerpoint/2010/main" val="41918370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03F4B5-0DD5-A5E5-A394-915C2219D609}"/>
              </a:ext>
            </a:extLst>
          </p:cNvPr>
          <p:cNvSpPr>
            <a:spLocks noGrp="1"/>
          </p:cNvSpPr>
          <p:nvPr>
            <p:ph type="title"/>
          </p:nvPr>
        </p:nvSpPr>
        <p:spPr/>
        <p:txBody>
          <a:bodyPr>
            <a:normAutofit/>
          </a:bodyPr>
          <a:lstStyle/>
          <a:p>
            <a:r>
              <a:rPr lang="en-US" dirty="0"/>
              <a:t>Exploratory Analysis:</a:t>
            </a:r>
            <a:br>
              <a:rPr lang="en-US" dirty="0"/>
            </a:br>
            <a:r>
              <a:rPr lang="en-US" dirty="0"/>
              <a:t>Do customers that Buy Organic Products Spend more on Average than Customers that Do not?</a:t>
            </a:r>
          </a:p>
        </p:txBody>
      </p:sp>
      <p:sp>
        <p:nvSpPr>
          <p:cNvPr id="4" name="Slide Number Placeholder 3">
            <a:extLst>
              <a:ext uri="{FF2B5EF4-FFF2-40B4-BE49-F238E27FC236}">
                <a16:creationId xmlns:a16="http://schemas.microsoft.com/office/drawing/2014/main" id="{7C354BC6-C0D5-EEA5-7DB9-292B0FDE9D1C}"/>
              </a:ext>
            </a:extLst>
          </p:cNvPr>
          <p:cNvSpPr>
            <a:spLocks noGrp="1"/>
          </p:cNvSpPr>
          <p:nvPr>
            <p:ph type="sldNum" sz="quarter" idx="12"/>
          </p:nvPr>
        </p:nvSpPr>
        <p:spPr/>
        <p:txBody>
          <a:bodyPr/>
          <a:lstStyle/>
          <a:p>
            <a:fld id="{A49DFD55-3C28-40EF-9E31-A92D2E4017FF}" type="slidenum">
              <a:rPr lang="en-US" smtClean="0"/>
              <a:pPr/>
              <a:t>7</a:t>
            </a:fld>
            <a:endParaRPr lang="en-US" dirty="0"/>
          </a:p>
        </p:txBody>
      </p:sp>
      <p:sp>
        <p:nvSpPr>
          <p:cNvPr id="5" name="Chart Placeholder 4">
            <a:extLst>
              <a:ext uri="{FF2B5EF4-FFF2-40B4-BE49-F238E27FC236}">
                <a16:creationId xmlns:a16="http://schemas.microsoft.com/office/drawing/2014/main" id="{F1D37F9E-B44C-BB07-8832-885A256A12A6}"/>
              </a:ext>
            </a:extLst>
          </p:cNvPr>
          <p:cNvSpPr>
            <a:spLocks noGrp="1"/>
          </p:cNvSpPr>
          <p:nvPr>
            <p:ph type="chart" sz="quarter" idx="13"/>
          </p:nvPr>
        </p:nvSpPr>
        <p:spPr>
          <a:xfrm>
            <a:off x="6751674" y="2043070"/>
            <a:ext cx="4410740" cy="3744912"/>
          </a:xfrm>
        </p:spPr>
        <p:txBody>
          <a:bodyPr/>
          <a:lstStyle/>
          <a:p>
            <a:r>
              <a:rPr lang="en-US" dirty="0"/>
              <a:t>Customers that buy organic products surprisingly spend less money ($3,367.83) in the supermarket than those that do not buy organic products ($4,767.25)</a:t>
            </a:r>
          </a:p>
        </p:txBody>
      </p:sp>
      <p:pic>
        <p:nvPicPr>
          <p:cNvPr id="6" name="Picture 5">
            <a:extLst>
              <a:ext uri="{FF2B5EF4-FFF2-40B4-BE49-F238E27FC236}">
                <a16:creationId xmlns:a16="http://schemas.microsoft.com/office/drawing/2014/main" id="{6927ABD1-9BEA-EDE0-BAFA-866D96A4FCC3}"/>
              </a:ext>
            </a:extLst>
          </p:cNvPr>
          <p:cNvPicPr>
            <a:picLocks noChangeAspect="1"/>
          </p:cNvPicPr>
          <p:nvPr/>
        </p:nvPicPr>
        <p:blipFill>
          <a:blip r:embed="rId3"/>
          <a:stretch>
            <a:fillRect/>
          </a:stretch>
        </p:blipFill>
        <p:spPr>
          <a:xfrm>
            <a:off x="265814" y="2315490"/>
            <a:ext cx="6160140" cy="3200072"/>
          </a:xfrm>
          <a:prstGeom prst="rect">
            <a:avLst/>
          </a:prstGeom>
        </p:spPr>
      </p:pic>
    </p:spTree>
    <p:extLst>
      <p:ext uri="{BB962C8B-B14F-4D97-AF65-F5344CB8AC3E}">
        <p14:creationId xmlns:p14="http://schemas.microsoft.com/office/powerpoint/2010/main" val="35342504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4F4981-A32F-0D24-AAD8-24A7A1C7BB43}"/>
              </a:ext>
            </a:extLst>
          </p:cNvPr>
          <p:cNvSpPr>
            <a:spLocks noGrp="1"/>
          </p:cNvSpPr>
          <p:nvPr>
            <p:ph type="title"/>
          </p:nvPr>
        </p:nvSpPr>
        <p:spPr/>
        <p:txBody>
          <a:bodyPr>
            <a:normAutofit/>
          </a:bodyPr>
          <a:lstStyle/>
          <a:p>
            <a:r>
              <a:rPr lang="en-US" dirty="0"/>
              <a:t>Predictive Analysis:</a:t>
            </a:r>
            <a:br>
              <a:rPr lang="en-US" dirty="0"/>
            </a:br>
            <a:r>
              <a:rPr lang="en-US" dirty="0"/>
              <a:t>Basic Logistic regression Model</a:t>
            </a:r>
          </a:p>
        </p:txBody>
      </p:sp>
      <p:sp>
        <p:nvSpPr>
          <p:cNvPr id="5" name="Slide Number Placeholder 4">
            <a:extLst>
              <a:ext uri="{FF2B5EF4-FFF2-40B4-BE49-F238E27FC236}">
                <a16:creationId xmlns:a16="http://schemas.microsoft.com/office/drawing/2014/main" id="{EC2E4ED6-8DDB-ADBC-B44A-3F4406DD87B5}"/>
              </a:ext>
            </a:extLst>
          </p:cNvPr>
          <p:cNvSpPr>
            <a:spLocks noGrp="1"/>
          </p:cNvSpPr>
          <p:nvPr>
            <p:ph type="sldNum" sz="quarter" idx="12"/>
          </p:nvPr>
        </p:nvSpPr>
        <p:spPr/>
        <p:txBody>
          <a:bodyPr/>
          <a:lstStyle/>
          <a:p>
            <a:fld id="{A49DFD55-3C28-40EF-9E31-A92D2E4017FF}" type="slidenum">
              <a:rPr lang="en-US" smtClean="0"/>
              <a:pPr/>
              <a:t>8</a:t>
            </a:fld>
            <a:endParaRPr lang="en-US" dirty="0"/>
          </a:p>
        </p:txBody>
      </p:sp>
      <p:sp>
        <p:nvSpPr>
          <p:cNvPr id="7" name="Chart Placeholder 6">
            <a:extLst>
              <a:ext uri="{FF2B5EF4-FFF2-40B4-BE49-F238E27FC236}">
                <a16:creationId xmlns:a16="http://schemas.microsoft.com/office/drawing/2014/main" id="{93D3F10C-1CEE-06F7-3816-82AB7921696A}"/>
              </a:ext>
            </a:extLst>
          </p:cNvPr>
          <p:cNvSpPr>
            <a:spLocks noGrp="1"/>
          </p:cNvSpPr>
          <p:nvPr>
            <p:ph type="chart" sz="quarter" idx="13"/>
          </p:nvPr>
        </p:nvSpPr>
        <p:spPr>
          <a:xfrm>
            <a:off x="244548" y="1690688"/>
            <a:ext cx="4816549" cy="4936331"/>
          </a:xfrm>
        </p:spPr>
        <p:txBody>
          <a:bodyPr>
            <a:normAutofit/>
          </a:bodyPr>
          <a:lstStyle/>
          <a:p>
            <a:r>
              <a:rPr lang="en-US" dirty="0"/>
              <a:t>Accuracy and Precision for both the training and test data sets are decent</a:t>
            </a:r>
          </a:p>
          <a:p>
            <a:r>
              <a:rPr lang="en-US" dirty="0"/>
              <a:t>Recall is very bad</a:t>
            </a:r>
          </a:p>
          <a:p>
            <a:r>
              <a:rPr lang="en-US" dirty="0"/>
              <a:t>Correctly predicting actual organic product purchasers at 41% </a:t>
            </a:r>
          </a:p>
          <a:p>
            <a:endParaRPr lang="en-US" dirty="0"/>
          </a:p>
        </p:txBody>
      </p:sp>
      <p:pic>
        <p:nvPicPr>
          <p:cNvPr id="6" name="Picture 5" descr="A screenshot of a computer program&#10;&#10;Description automatically generated">
            <a:extLst>
              <a:ext uri="{FF2B5EF4-FFF2-40B4-BE49-F238E27FC236}">
                <a16:creationId xmlns:a16="http://schemas.microsoft.com/office/drawing/2014/main" id="{D6E00992-C672-9ECA-D366-6811A9E683D0}"/>
              </a:ext>
            </a:extLst>
          </p:cNvPr>
          <p:cNvPicPr>
            <a:picLocks noChangeAspect="1"/>
          </p:cNvPicPr>
          <p:nvPr/>
        </p:nvPicPr>
        <p:blipFill>
          <a:blip r:embed="rId3"/>
          <a:stretch>
            <a:fillRect/>
          </a:stretch>
        </p:blipFill>
        <p:spPr>
          <a:xfrm>
            <a:off x="4888318" y="2573505"/>
            <a:ext cx="3618614" cy="2335336"/>
          </a:xfrm>
          <a:prstGeom prst="rect">
            <a:avLst/>
          </a:prstGeom>
        </p:spPr>
      </p:pic>
      <p:pic>
        <p:nvPicPr>
          <p:cNvPr id="13" name="Picture 12" descr="A graph of a function&#10;&#10;Description automatically generated with medium confidence">
            <a:extLst>
              <a:ext uri="{FF2B5EF4-FFF2-40B4-BE49-F238E27FC236}">
                <a16:creationId xmlns:a16="http://schemas.microsoft.com/office/drawing/2014/main" id="{4091D354-ADEE-D33B-C714-B99A38B38F67}"/>
              </a:ext>
            </a:extLst>
          </p:cNvPr>
          <p:cNvPicPr>
            <a:picLocks noChangeAspect="1"/>
          </p:cNvPicPr>
          <p:nvPr/>
        </p:nvPicPr>
        <p:blipFill>
          <a:blip r:embed="rId4"/>
          <a:stretch>
            <a:fillRect/>
          </a:stretch>
        </p:blipFill>
        <p:spPr>
          <a:xfrm>
            <a:off x="8610600" y="1378627"/>
            <a:ext cx="3308497" cy="2604440"/>
          </a:xfrm>
          <a:prstGeom prst="rect">
            <a:avLst/>
          </a:prstGeom>
        </p:spPr>
      </p:pic>
      <p:pic>
        <p:nvPicPr>
          <p:cNvPr id="15" name="Picture 14" descr="A graph of a positive result&#10;&#10;Description automatically generated with medium confidence">
            <a:extLst>
              <a:ext uri="{FF2B5EF4-FFF2-40B4-BE49-F238E27FC236}">
                <a16:creationId xmlns:a16="http://schemas.microsoft.com/office/drawing/2014/main" id="{D785F15B-0E8F-A1E5-B361-EE3EC22EE0B4}"/>
              </a:ext>
            </a:extLst>
          </p:cNvPr>
          <p:cNvPicPr>
            <a:picLocks noChangeAspect="1"/>
          </p:cNvPicPr>
          <p:nvPr/>
        </p:nvPicPr>
        <p:blipFill>
          <a:blip r:embed="rId5"/>
          <a:stretch>
            <a:fillRect/>
          </a:stretch>
        </p:blipFill>
        <p:spPr>
          <a:xfrm>
            <a:off x="8610599" y="4022579"/>
            <a:ext cx="3308497" cy="2604440"/>
          </a:xfrm>
          <a:prstGeom prst="rect">
            <a:avLst/>
          </a:prstGeom>
        </p:spPr>
      </p:pic>
    </p:spTree>
    <p:extLst>
      <p:ext uri="{BB962C8B-B14F-4D97-AF65-F5344CB8AC3E}">
        <p14:creationId xmlns:p14="http://schemas.microsoft.com/office/powerpoint/2010/main" val="31396966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4F4981-A32F-0D24-AAD8-24A7A1C7BB43}"/>
              </a:ext>
            </a:extLst>
          </p:cNvPr>
          <p:cNvSpPr>
            <a:spLocks noGrp="1"/>
          </p:cNvSpPr>
          <p:nvPr>
            <p:ph type="title"/>
          </p:nvPr>
        </p:nvSpPr>
        <p:spPr/>
        <p:txBody>
          <a:bodyPr>
            <a:normAutofit/>
          </a:bodyPr>
          <a:lstStyle/>
          <a:p>
            <a:r>
              <a:rPr lang="en-US" dirty="0"/>
              <a:t>Predictive Analysis:</a:t>
            </a:r>
            <a:br>
              <a:rPr lang="en-US" dirty="0"/>
            </a:br>
            <a:r>
              <a:rPr lang="en-US" dirty="0"/>
              <a:t>Elastic Net Logistic regression Model</a:t>
            </a:r>
          </a:p>
        </p:txBody>
      </p:sp>
      <p:sp>
        <p:nvSpPr>
          <p:cNvPr id="5" name="Slide Number Placeholder 4">
            <a:extLst>
              <a:ext uri="{FF2B5EF4-FFF2-40B4-BE49-F238E27FC236}">
                <a16:creationId xmlns:a16="http://schemas.microsoft.com/office/drawing/2014/main" id="{EC2E4ED6-8DDB-ADBC-B44A-3F4406DD87B5}"/>
              </a:ext>
            </a:extLst>
          </p:cNvPr>
          <p:cNvSpPr>
            <a:spLocks noGrp="1"/>
          </p:cNvSpPr>
          <p:nvPr>
            <p:ph type="sldNum" sz="quarter" idx="12"/>
          </p:nvPr>
        </p:nvSpPr>
        <p:spPr/>
        <p:txBody>
          <a:bodyPr/>
          <a:lstStyle/>
          <a:p>
            <a:fld id="{A49DFD55-3C28-40EF-9E31-A92D2E4017FF}" type="slidenum">
              <a:rPr lang="en-US" smtClean="0"/>
              <a:pPr/>
              <a:t>9</a:t>
            </a:fld>
            <a:endParaRPr lang="en-US" dirty="0"/>
          </a:p>
        </p:txBody>
      </p:sp>
      <p:sp>
        <p:nvSpPr>
          <p:cNvPr id="7" name="Chart Placeholder 6">
            <a:extLst>
              <a:ext uri="{FF2B5EF4-FFF2-40B4-BE49-F238E27FC236}">
                <a16:creationId xmlns:a16="http://schemas.microsoft.com/office/drawing/2014/main" id="{93D3F10C-1CEE-06F7-3816-82AB7921696A}"/>
              </a:ext>
            </a:extLst>
          </p:cNvPr>
          <p:cNvSpPr>
            <a:spLocks noGrp="1"/>
          </p:cNvSpPr>
          <p:nvPr>
            <p:ph type="chart" sz="quarter" idx="13"/>
          </p:nvPr>
        </p:nvSpPr>
        <p:spPr>
          <a:xfrm>
            <a:off x="336700" y="1746483"/>
            <a:ext cx="4182137" cy="4609867"/>
          </a:xfrm>
        </p:spPr>
        <p:txBody>
          <a:bodyPr>
            <a:normAutofit/>
          </a:bodyPr>
          <a:lstStyle/>
          <a:p>
            <a:r>
              <a:rPr lang="en-US" dirty="0"/>
              <a:t>Surprisingly high accuracy and very similar between the training and testing set</a:t>
            </a:r>
          </a:p>
          <a:p>
            <a:r>
              <a:rPr lang="en-US" dirty="0"/>
              <a:t>Obviously terrible for predicting the target of organic product purchasers</a:t>
            </a:r>
          </a:p>
          <a:p>
            <a:r>
              <a:rPr lang="en-US" dirty="0"/>
              <a:t>Model could be used for other projects or different data sets</a:t>
            </a:r>
          </a:p>
        </p:txBody>
      </p:sp>
      <p:pic>
        <p:nvPicPr>
          <p:cNvPr id="9" name="Picture 8" descr="A graph with a bar graph&#10;&#10;Description automatically generated">
            <a:extLst>
              <a:ext uri="{FF2B5EF4-FFF2-40B4-BE49-F238E27FC236}">
                <a16:creationId xmlns:a16="http://schemas.microsoft.com/office/drawing/2014/main" id="{973C2EC9-1092-773A-CC00-E2DEAE19629B}"/>
              </a:ext>
            </a:extLst>
          </p:cNvPr>
          <p:cNvPicPr>
            <a:picLocks noChangeAspect="1"/>
          </p:cNvPicPr>
          <p:nvPr/>
        </p:nvPicPr>
        <p:blipFill>
          <a:blip r:embed="rId3"/>
          <a:stretch>
            <a:fillRect/>
          </a:stretch>
        </p:blipFill>
        <p:spPr>
          <a:xfrm>
            <a:off x="8259353" y="2108630"/>
            <a:ext cx="3722141" cy="3512617"/>
          </a:xfrm>
          <a:prstGeom prst="rect">
            <a:avLst/>
          </a:prstGeom>
        </p:spPr>
      </p:pic>
      <p:pic>
        <p:nvPicPr>
          <p:cNvPr id="6" name="Picture 5" descr="A screenshot of a computer program&#10;&#10;Description automatically generated">
            <a:extLst>
              <a:ext uri="{FF2B5EF4-FFF2-40B4-BE49-F238E27FC236}">
                <a16:creationId xmlns:a16="http://schemas.microsoft.com/office/drawing/2014/main" id="{273D5A2F-FAE6-5817-6550-86784C655995}"/>
              </a:ext>
            </a:extLst>
          </p:cNvPr>
          <p:cNvPicPr>
            <a:picLocks noChangeAspect="1"/>
          </p:cNvPicPr>
          <p:nvPr/>
        </p:nvPicPr>
        <p:blipFill rotWithShape="1">
          <a:blip r:embed="rId4"/>
          <a:srcRect t="17489" r="38427"/>
          <a:stretch/>
        </p:blipFill>
        <p:spPr>
          <a:xfrm>
            <a:off x="4954312" y="2092684"/>
            <a:ext cx="2784878" cy="3509639"/>
          </a:xfrm>
          <a:prstGeom prst="rect">
            <a:avLst/>
          </a:prstGeom>
        </p:spPr>
      </p:pic>
    </p:spTree>
    <p:extLst>
      <p:ext uri="{BB962C8B-B14F-4D97-AF65-F5344CB8AC3E}">
        <p14:creationId xmlns:p14="http://schemas.microsoft.com/office/powerpoint/2010/main" val="3163028991"/>
      </p:ext>
    </p:extLst>
  </p:cSld>
  <p:clrMapOvr>
    <a:masterClrMapping/>
  </p:clrMapOvr>
</p:sld>
</file>

<file path=ppt/theme/theme1.xml><?xml version="1.0" encoding="utf-8"?>
<a:theme xmlns:a="http://schemas.openxmlformats.org/drawingml/2006/main" name="Office Theme">
  <a:themeElements>
    <a:clrScheme name="Custom 149">
      <a:dk1>
        <a:sysClr val="windowText" lastClr="000000"/>
      </a:dk1>
      <a:lt1>
        <a:sysClr val="window" lastClr="FFFFFF"/>
      </a:lt1>
      <a:dk2>
        <a:srgbClr val="44546A"/>
      </a:dk2>
      <a:lt2>
        <a:srgbClr val="E7E6E6"/>
      </a:lt2>
      <a:accent1>
        <a:srgbClr val="E9E6D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56">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inimalist presentation" id="{11346FDE-2DA4-453A-ACF7-41117CE5C235}" vid="{A628C74B-DC45-4C37-9A15-B37206CA456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Background xmlns="71af3243-3dd4-4a8d-8c0d-dd76da1f02a5">false</Background>
  </documentManagement>
</p:properties>
</file>

<file path=customXml/itemProps1.xml><?xml version="1.0" encoding="utf-8"?>
<ds:datastoreItem xmlns:ds="http://schemas.openxmlformats.org/officeDocument/2006/customXml" ds:itemID="{00E6EE1E-660B-46C6-AC21-8E505FB9574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D5826B4-4DD2-4A9B-8D6D-E91CF9C2316C}">
  <ds:schemaRefs>
    <ds:schemaRef ds:uri="http://schemas.microsoft.com/sharepoint/v3/contenttype/forms"/>
  </ds:schemaRefs>
</ds:datastoreItem>
</file>

<file path=customXml/itemProps3.xml><?xml version="1.0" encoding="utf-8"?>
<ds:datastoreItem xmlns:ds="http://schemas.openxmlformats.org/officeDocument/2006/customXml" ds:itemID="{4CC7F809-A434-4A8D-A127-1C50C2DB3890}">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{28166200-909E-4095-AA1F-0EAC22B95462}tf67328976_win32</Template>
  <TotalTime>523</TotalTime>
  <Words>2135</Words>
  <Application>Microsoft Office PowerPoint</Application>
  <PresentationFormat>Widescreen</PresentationFormat>
  <Paragraphs>139</Paragraphs>
  <Slides>15</Slides>
  <Notes>15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vt:i4>
      </vt:variant>
    </vt:vector>
  </HeadingPairs>
  <TitlesOfParts>
    <vt:vector size="19" baseType="lpstr">
      <vt:lpstr>Arial</vt:lpstr>
      <vt:lpstr>Calibri</vt:lpstr>
      <vt:lpstr>Tenorite</vt:lpstr>
      <vt:lpstr>Office Theme</vt:lpstr>
      <vt:lpstr>Organic Products and its Consumers</vt:lpstr>
      <vt:lpstr>business problem</vt:lpstr>
      <vt:lpstr>Exploratory Analysis: Organic Products Purchased by Demographic Group</vt:lpstr>
      <vt:lpstr>Exploratory Analysis: Organic Products by Promotion Class</vt:lpstr>
      <vt:lpstr>Exploratory Analysis:  Organic Products by Demographic Group</vt:lpstr>
      <vt:lpstr>Exploratory Analysis: Organic Products by Demographic Group</vt:lpstr>
      <vt:lpstr>Exploratory Analysis: Do customers that Buy Organic Products Spend more on Average than Customers that Do not?</vt:lpstr>
      <vt:lpstr>Predictive Analysis: Basic Logistic regression Model</vt:lpstr>
      <vt:lpstr>Predictive Analysis: Elastic Net Logistic regression Model</vt:lpstr>
      <vt:lpstr>Predictive Analysis: Basic Decision Tree Model</vt:lpstr>
      <vt:lpstr>Predictive Analysis: Increased Depth Decision Tree Model</vt:lpstr>
      <vt:lpstr>Final Table of Models</vt:lpstr>
      <vt:lpstr>Description of the Typical Organic Customer</vt:lpstr>
      <vt:lpstr>Exploratory Analysis: Organic Products by Demographic Group</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Baldis, Nik</dc:creator>
  <cp:lastModifiedBy>Baldis, Nik</cp:lastModifiedBy>
  <cp:revision>1</cp:revision>
  <dcterms:created xsi:type="dcterms:W3CDTF">2023-11-21T19:34:53Z</dcterms:created>
  <dcterms:modified xsi:type="dcterms:W3CDTF">2023-11-22T04:18:02Z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